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305" r:id="rId2"/>
    <p:sldId id="307" r:id="rId3"/>
    <p:sldId id="298" r:id="rId4"/>
    <p:sldId id="300" r:id="rId5"/>
    <p:sldId id="312" r:id="rId6"/>
    <p:sldId id="308" r:id="rId7"/>
    <p:sldId id="309" r:id="rId8"/>
    <p:sldId id="311" r:id="rId9"/>
    <p:sldId id="310" r:id="rId10"/>
    <p:sldId id="299" r:id="rId11"/>
    <p:sldId id="315" r:id="rId12"/>
    <p:sldId id="314" r:id="rId13"/>
    <p:sldId id="283"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F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746"/>
    <p:restoredTop sz="96405"/>
  </p:normalViewPr>
  <p:slideViewPr>
    <p:cSldViewPr snapToGrid="0" snapToObjects="1" showGuides="1">
      <p:cViewPr varScale="1">
        <p:scale>
          <a:sx n="110" d="100"/>
          <a:sy n="110" d="100"/>
        </p:scale>
        <p:origin x="1216" y="168"/>
      </p:cViewPr>
      <p:guideLst>
        <p:guide pos="3840"/>
        <p:guide orient="horz" pos="2160"/>
      </p:guideLst>
    </p:cSldViewPr>
  </p:slideViewPr>
  <p:notesTextViewPr>
    <p:cViewPr>
      <p:scale>
        <a:sx n="1" d="1"/>
        <a:sy n="1" d="1"/>
      </p:scale>
      <p:origin x="0" y="0"/>
    </p:cViewPr>
  </p:notesTextViewPr>
  <p:notesViewPr>
    <p:cSldViewPr snapToGrid="0" snapToObjects="1" showGuides="1">
      <p:cViewPr varScale="1">
        <p:scale>
          <a:sx n="99" d="100"/>
          <a:sy n="99" d="100"/>
        </p:scale>
        <p:origin x="369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51F0885-519F-2140-81CF-210F7B25B68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1D48909E-368E-CB4C-9645-7B33099FF40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8086DB-17F3-D143-84B7-6785B95D1431}" type="datetimeFigureOut">
              <a:rPr kumimoji="1" lang="zh-CN" altLang="en-US" smtClean="0"/>
              <a:t>2024/11/13</a:t>
            </a:fld>
            <a:endParaRPr kumimoji="1" lang="zh-CN" altLang="en-US"/>
          </a:p>
        </p:txBody>
      </p:sp>
      <p:sp>
        <p:nvSpPr>
          <p:cNvPr id="4" name="页脚占位符 3">
            <a:extLst>
              <a:ext uri="{FF2B5EF4-FFF2-40B4-BE49-F238E27FC236}">
                <a16:creationId xmlns:a16="http://schemas.microsoft.com/office/drawing/2014/main" id="{F714A26D-6F20-0644-8EA0-13FA2084C0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AB406BFD-1091-0040-BF1A-3A1ADF0B28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EA845A-D161-814F-ADFA-373BFEEF0853}" type="slidenum">
              <a:rPr kumimoji="1" lang="zh-CN" altLang="en-US" smtClean="0"/>
              <a:t>‹#›</a:t>
            </a:fld>
            <a:endParaRPr kumimoji="1" lang="zh-CN" altLang="en-US"/>
          </a:p>
        </p:txBody>
      </p:sp>
    </p:spTree>
    <p:extLst>
      <p:ext uri="{BB962C8B-B14F-4D97-AF65-F5344CB8AC3E}">
        <p14:creationId xmlns:p14="http://schemas.microsoft.com/office/powerpoint/2010/main" val="3134209506"/>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0E4BA5-34B3-A44C-AEB1-6EFAB49E6D52}" type="datetimeFigureOut">
              <a:rPr kumimoji="1" lang="zh-CN" altLang="en-US" smtClean="0"/>
              <a:t>2024/11/13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2E862B-C71E-E94B-AC4F-5609ED8B15D7}" type="slidenum">
              <a:rPr kumimoji="1" lang="zh-CN" altLang="en-US" smtClean="0"/>
              <a:t>‹#›</a:t>
            </a:fld>
            <a:endParaRPr kumimoji="1" lang="zh-CN" altLang="en-US"/>
          </a:p>
        </p:txBody>
      </p:sp>
    </p:spTree>
    <p:extLst>
      <p:ext uri="{BB962C8B-B14F-4D97-AF65-F5344CB8AC3E}">
        <p14:creationId xmlns:p14="http://schemas.microsoft.com/office/powerpoint/2010/main" val="711804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90E1C9E-B6DD-D843-9BC2-9820F2124817}"/>
              </a:ext>
            </a:extLst>
          </p:cNvPr>
          <p:cNvPicPr>
            <a:picLocks noChangeAspect="1"/>
          </p:cNvPicPr>
          <p:nvPr userDrawn="1"/>
        </p:nvPicPr>
        <p:blipFill>
          <a:blip r:embed="rId3"/>
          <a:stretch>
            <a:fillRect/>
          </a:stretch>
        </p:blipFill>
        <p:spPr>
          <a:xfrm>
            <a:off x="550863" y="6175988"/>
            <a:ext cx="2732848" cy="277200"/>
          </a:xfrm>
          <a:prstGeom prst="rect">
            <a:avLst/>
          </a:prstGeom>
        </p:spPr>
      </p:pic>
      <p:sp>
        <p:nvSpPr>
          <p:cNvPr id="10" name="标题 1">
            <a:extLst>
              <a:ext uri="{FF2B5EF4-FFF2-40B4-BE49-F238E27FC236}">
                <a16:creationId xmlns:a16="http://schemas.microsoft.com/office/drawing/2014/main" id="{78014C46-AEE6-F4A8-28CC-63B790547097}"/>
              </a:ext>
            </a:extLst>
          </p:cNvPr>
          <p:cNvSpPr>
            <a:spLocks noGrp="1"/>
          </p:cNvSpPr>
          <p:nvPr>
            <p:ph type="ctrTitle" hasCustomPrompt="1"/>
          </p:nvPr>
        </p:nvSpPr>
        <p:spPr>
          <a:xfrm>
            <a:off x="460623" y="2772274"/>
            <a:ext cx="11282400" cy="748800"/>
          </a:xfrm>
          <a:prstGeom prst="rect">
            <a:avLst/>
          </a:prstGeom>
        </p:spPr>
        <p:txBody>
          <a:bodyPr anchor="b">
            <a:normAutofit/>
          </a:bodyPr>
          <a:lstStyle>
            <a:lvl1pPr algn="l">
              <a:defRPr sz="4000" b="1" i="0" baseline="0">
                <a:solidFill>
                  <a:schemeClr val="bg1"/>
                </a:solidFill>
                <a:latin typeface="Arial" panose="020B0604020202020204" pitchFamily="34" charset="0"/>
                <a:ea typeface="Microsoft YaHei" panose="020B0503020204020204" pitchFamily="34" charset="-122"/>
              </a:defRPr>
            </a:lvl1pPr>
          </a:lstStyle>
          <a:p>
            <a:r>
              <a:rPr kumimoji="1" lang="zh-CN" altLang="en-US" dirty="0"/>
              <a:t>单击此处编辑主标题</a:t>
            </a:r>
          </a:p>
        </p:txBody>
      </p:sp>
      <p:sp>
        <p:nvSpPr>
          <p:cNvPr id="12" name="副标题 2">
            <a:extLst>
              <a:ext uri="{FF2B5EF4-FFF2-40B4-BE49-F238E27FC236}">
                <a16:creationId xmlns:a16="http://schemas.microsoft.com/office/drawing/2014/main" id="{4E2F2162-293B-5B13-03DD-E4BF5C9715F6}"/>
              </a:ext>
            </a:extLst>
          </p:cNvPr>
          <p:cNvSpPr>
            <a:spLocks noGrp="1"/>
          </p:cNvSpPr>
          <p:nvPr>
            <p:ph type="subTitle" idx="1" hasCustomPrompt="1"/>
          </p:nvPr>
        </p:nvSpPr>
        <p:spPr>
          <a:xfrm>
            <a:off x="468000" y="3657600"/>
            <a:ext cx="11282400" cy="288000"/>
          </a:xfrm>
          <a:prstGeom prst="rect">
            <a:avLst/>
          </a:prstGeom>
        </p:spPr>
        <p:txBody>
          <a:bodyPr>
            <a:normAutofit/>
          </a:bodyPr>
          <a:lstStyle>
            <a:lvl1pPr marL="0" indent="0" algn="l">
              <a:buNone/>
              <a:defRPr sz="1400" b="0" i="0" baseline="0">
                <a:solidFill>
                  <a:schemeClr val="bg1"/>
                </a:solidFill>
                <a:latin typeface="Arial" panose="020B0604020202020204" pitchFamily="34" charset="0"/>
                <a:ea typeface="Microsoft YaHe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单击此处编辑副标题</a:t>
            </a:r>
          </a:p>
        </p:txBody>
      </p:sp>
    </p:spTree>
    <p:extLst>
      <p:ext uri="{BB962C8B-B14F-4D97-AF65-F5344CB8AC3E}">
        <p14:creationId xmlns:p14="http://schemas.microsoft.com/office/powerpoint/2010/main" val="198009105"/>
      </p:ext>
    </p:extLst>
  </p:cSld>
  <p:clrMapOvr>
    <a:masterClrMapping/>
  </p:clrMapOvr>
  <p:extLst>
    <p:ext uri="{DCECCB84-F9BA-43D5-87BE-67443E8EF086}">
      <p15:sldGuideLst xmlns:p15="http://schemas.microsoft.com/office/powerpoint/2012/main">
        <p15:guide id="1" orient="horz" pos="2160" userDrawn="1">
          <p15:clr>
            <a:srgbClr val="A4A3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结束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6F47719B-32CC-0243-8011-4D5AF9FB0094}"/>
              </a:ext>
            </a:extLst>
          </p:cNvPr>
          <p:cNvSpPr>
            <a:spLocks noGrp="1"/>
          </p:cNvSpPr>
          <p:nvPr>
            <p:ph type="ctrTitle" hasCustomPrompt="1"/>
          </p:nvPr>
        </p:nvSpPr>
        <p:spPr>
          <a:xfrm>
            <a:off x="460625" y="3054600"/>
            <a:ext cx="11282400" cy="748800"/>
          </a:xfrm>
          <a:prstGeom prst="rect">
            <a:avLst/>
          </a:prstGeom>
        </p:spPr>
        <p:txBody>
          <a:bodyPr anchor="ctr">
            <a:normAutofit/>
          </a:bodyPr>
          <a:lstStyle>
            <a:lvl1pPr algn="l">
              <a:defRPr sz="4000" b="1" i="0">
                <a:solidFill>
                  <a:schemeClr val="bg1"/>
                </a:solidFill>
                <a:latin typeface="Arial" panose="020B0604020202020204" pitchFamily="34" charset="0"/>
                <a:ea typeface="Microsoft YaHei" panose="020B0503020204020204" pitchFamily="34" charset="-122"/>
                <a:cs typeface="Arial" panose="020B0604020202020204" pitchFamily="34" charset="0"/>
              </a:defRPr>
            </a:lvl1pPr>
          </a:lstStyle>
          <a:p>
            <a:r>
              <a:rPr kumimoji="1" lang="en-US" altLang="zh-CN" dirty="0"/>
              <a:t>THANKS</a:t>
            </a:r>
            <a:endParaRPr kumimoji="1" lang="zh-CN" altLang="en-US" dirty="0"/>
          </a:p>
        </p:txBody>
      </p:sp>
      <p:pic>
        <p:nvPicPr>
          <p:cNvPr id="3" name="图片 2">
            <a:extLst>
              <a:ext uri="{FF2B5EF4-FFF2-40B4-BE49-F238E27FC236}">
                <a16:creationId xmlns:a16="http://schemas.microsoft.com/office/drawing/2014/main" id="{80A69A77-C4CE-A96A-0AC7-D190FC7DAB1D}"/>
              </a:ext>
            </a:extLst>
          </p:cNvPr>
          <p:cNvPicPr>
            <a:picLocks noChangeAspect="1"/>
          </p:cNvPicPr>
          <p:nvPr userDrawn="1"/>
        </p:nvPicPr>
        <p:blipFill>
          <a:blip r:embed="rId3"/>
          <a:stretch>
            <a:fillRect/>
          </a:stretch>
        </p:blipFill>
        <p:spPr>
          <a:xfrm>
            <a:off x="550863" y="6175988"/>
            <a:ext cx="2732848" cy="277200"/>
          </a:xfrm>
          <a:prstGeom prst="rect">
            <a:avLst/>
          </a:prstGeom>
        </p:spPr>
      </p:pic>
    </p:spTree>
    <p:extLst>
      <p:ext uri="{BB962C8B-B14F-4D97-AF65-F5344CB8AC3E}">
        <p14:creationId xmlns:p14="http://schemas.microsoft.com/office/powerpoint/2010/main" val="2426618653"/>
      </p:ext>
    </p:extLst>
  </p:cSld>
  <p:clrMapOvr>
    <a:masterClrMapping/>
  </p:clrMapOvr>
  <p:extLst>
    <p:ext uri="{DCECCB84-F9BA-43D5-87BE-67443E8EF086}">
      <p15:sldGuideLst xmlns:p15="http://schemas.microsoft.com/office/powerpoint/2012/main">
        <p15:guide id="1" orient="horz" pos="2160"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91ED22-B39A-A842-8BBB-B109D6342BAA}"/>
              </a:ext>
            </a:extLst>
          </p:cNvPr>
          <p:cNvSpPr>
            <a:spLocks noGrp="1"/>
          </p:cNvSpPr>
          <p:nvPr>
            <p:ph type="title" hasCustomPrompt="1"/>
          </p:nvPr>
        </p:nvSpPr>
        <p:spPr>
          <a:xfrm>
            <a:off x="460793" y="344653"/>
            <a:ext cx="11282028" cy="648000"/>
          </a:xfrm>
          <a:prstGeom prst="rect">
            <a:avLst/>
          </a:prstGeom>
        </p:spPr>
        <p:txBody>
          <a:bodyPr anchor="ctr"/>
          <a:lstStyle>
            <a:lvl1pPr>
              <a:lnSpc>
                <a:spcPct val="100000"/>
              </a:lnSpc>
              <a:defRPr sz="3200" b="1" i="0">
                <a:solidFill>
                  <a:schemeClr val="bg1"/>
                </a:solidFill>
                <a:latin typeface="Microsoft YaHei" panose="020B0503020204020204" pitchFamily="34" charset="-122"/>
                <a:ea typeface="Microsoft YaHei" panose="020B0503020204020204" pitchFamily="34" charset="-122"/>
              </a:defRPr>
            </a:lvl1pPr>
          </a:lstStyle>
          <a:p>
            <a:r>
              <a:rPr kumimoji="1" lang="zh-CN" altLang="en-US" dirty="0"/>
              <a:t>目录页</a:t>
            </a:r>
            <a:r>
              <a:rPr kumimoji="1" lang="en-US" altLang="zh-CN" dirty="0"/>
              <a:t>_1</a:t>
            </a:r>
            <a:endParaRPr kumimoji="1" lang="zh-CN" altLang="en-US" dirty="0"/>
          </a:p>
        </p:txBody>
      </p:sp>
      <p:sp>
        <p:nvSpPr>
          <p:cNvPr id="6" name="文本占位符 3">
            <a:extLst>
              <a:ext uri="{FF2B5EF4-FFF2-40B4-BE49-F238E27FC236}">
                <a16:creationId xmlns:a16="http://schemas.microsoft.com/office/drawing/2014/main" id="{04606BC8-400D-ED7B-76B0-EAC101335A4F}"/>
              </a:ext>
            </a:extLst>
          </p:cNvPr>
          <p:cNvSpPr>
            <a:spLocks noGrp="1"/>
          </p:cNvSpPr>
          <p:nvPr>
            <p:ph type="body" sz="half" idx="34" hasCustomPrompt="1"/>
          </p:nvPr>
        </p:nvSpPr>
        <p:spPr>
          <a:xfrm>
            <a:off x="460792" y="1052514"/>
            <a:ext cx="11282028" cy="5256212"/>
          </a:xfrm>
          <a:prstGeom prst="rect">
            <a:avLst/>
          </a:prstGeom>
        </p:spPr>
        <p:txBody>
          <a:bodyPr anchor="t">
            <a:noAutofit/>
          </a:bodyPr>
          <a:lstStyle>
            <a:lvl1pPr marL="171450" indent="-171450">
              <a:lnSpc>
                <a:spcPct val="200000"/>
              </a:lnSpc>
              <a:spcBef>
                <a:spcPts val="0"/>
              </a:spcBef>
              <a:buFont typeface="Wingdings" pitchFamily="2" charset="2"/>
              <a:buChar char="l"/>
              <a:defRPr sz="1600" b="1" i="0" baseline="0">
                <a:solidFill>
                  <a:schemeClr val="bg1"/>
                </a:solidFill>
                <a:latin typeface="Arial" panose="020B0604020202020204" pitchFamily="34" charset="0"/>
                <a:ea typeface="Microsoft YaHei" panose="020B0503020204020204" pitchFamily="34" charset="-122"/>
              </a:defRPr>
            </a:lvl1pPr>
            <a:lvl2pPr marL="457200" indent="0">
              <a:lnSpc>
                <a:spcPct val="150000"/>
              </a:lnSpc>
              <a:buNone/>
              <a:defRPr sz="1200">
                <a:solidFill>
                  <a:schemeClr val="bg1"/>
                </a:solidFill>
                <a:latin typeface="Microsoft YaHei" panose="020B0503020204020204" pitchFamily="34" charset="-122"/>
                <a:ea typeface="Microsoft YaHei" panose="020B0503020204020204" pitchFamily="34" charset="-122"/>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 单击此处编辑章节标题</a:t>
            </a:r>
            <a:r>
              <a:rPr kumimoji="1" lang="en-US" altLang="zh-CN" dirty="0"/>
              <a:t>1</a:t>
            </a:r>
          </a:p>
          <a:p>
            <a:pPr lvl="0"/>
            <a:r>
              <a:rPr kumimoji="1" lang="zh-CN" altLang="en-US" dirty="0"/>
              <a:t> 单击此处编辑章节标题</a:t>
            </a:r>
            <a:r>
              <a:rPr kumimoji="1" lang="en-US" altLang="zh-CN" dirty="0"/>
              <a:t>2</a:t>
            </a:r>
          </a:p>
          <a:p>
            <a:pPr lvl="1"/>
            <a:r>
              <a:rPr kumimoji="1" lang="zh-CN" altLang="en-US" dirty="0"/>
              <a:t>章节小标题</a:t>
            </a:r>
            <a:r>
              <a:rPr kumimoji="1" lang="en-US" altLang="zh-CN" dirty="0"/>
              <a:t>2.1</a:t>
            </a:r>
          </a:p>
          <a:p>
            <a:pPr lvl="1"/>
            <a:r>
              <a:rPr kumimoji="1" lang="zh-CN" altLang="en-US" dirty="0"/>
              <a:t>章节小标题</a:t>
            </a:r>
            <a:r>
              <a:rPr kumimoji="1" lang="en-US" altLang="zh-CN" dirty="0"/>
              <a:t>2.2</a:t>
            </a:r>
          </a:p>
          <a:p>
            <a:pPr marL="171450" marR="0" lvl="0" indent="-171450" algn="l" defTabSz="914400" rtl="0" eaLnBrk="1" fontAlgn="auto" latinLnBrk="0" hangingPunct="1">
              <a:lnSpc>
                <a:spcPct val="200000"/>
              </a:lnSpc>
              <a:spcBef>
                <a:spcPts val="0"/>
              </a:spcBef>
              <a:spcAft>
                <a:spcPts val="0"/>
              </a:spcAft>
              <a:buClrTx/>
              <a:buSzTx/>
              <a:buFont typeface="Wingdings" pitchFamily="2" charset="2"/>
              <a:buChar char="l"/>
              <a:tabLst/>
              <a:defRPr/>
            </a:pPr>
            <a:r>
              <a:rPr kumimoji="1" lang="zh-CN" altLang="en-US" dirty="0"/>
              <a:t> 单击此处编辑章节标题</a:t>
            </a:r>
            <a:r>
              <a:rPr kumimoji="1" lang="en-US" altLang="zh-CN" dirty="0"/>
              <a:t>3</a:t>
            </a:r>
          </a:p>
          <a:p>
            <a:pPr lvl="1"/>
            <a:r>
              <a:rPr kumimoji="1" lang="zh-CN" altLang="en-US" dirty="0"/>
              <a:t>章节小标题</a:t>
            </a:r>
            <a:r>
              <a:rPr kumimoji="1" lang="en-US" altLang="zh-CN" dirty="0"/>
              <a:t>3.1</a:t>
            </a:r>
          </a:p>
          <a:p>
            <a:pPr lvl="1"/>
            <a:r>
              <a:rPr kumimoji="1" lang="zh-CN" altLang="en-US" dirty="0"/>
              <a:t>章节小标题</a:t>
            </a:r>
            <a:r>
              <a:rPr kumimoji="1" lang="en-US" altLang="zh-CN" dirty="0"/>
              <a:t>3.2</a:t>
            </a:r>
          </a:p>
          <a:p>
            <a:pPr marL="457200" marR="0" lvl="1" indent="0" algn="l" defTabSz="914400" rtl="0" eaLnBrk="1" fontAlgn="auto" latinLnBrk="0" hangingPunct="1">
              <a:lnSpc>
                <a:spcPct val="150000"/>
              </a:lnSpc>
              <a:spcBef>
                <a:spcPts val="500"/>
              </a:spcBef>
              <a:spcAft>
                <a:spcPts val="0"/>
              </a:spcAft>
              <a:buClrTx/>
              <a:buSzTx/>
              <a:buFont typeface="Arial" panose="020B0604020202020204" pitchFamily="34" charset="0"/>
              <a:buNone/>
              <a:tabLst/>
              <a:defRPr/>
            </a:pPr>
            <a:r>
              <a:rPr kumimoji="1" lang="zh-CN" altLang="en-US" dirty="0"/>
              <a:t>章节小标题</a:t>
            </a:r>
            <a:r>
              <a:rPr kumimoji="1" lang="en-US" altLang="zh-CN" dirty="0"/>
              <a:t>3.3</a:t>
            </a:r>
          </a:p>
          <a:p>
            <a:pPr marL="171450" marR="0" lvl="0" indent="-171450" algn="l" defTabSz="914400" rtl="0" eaLnBrk="1" fontAlgn="auto" latinLnBrk="0" hangingPunct="1">
              <a:lnSpc>
                <a:spcPct val="200000"/>
              </a:lnSpc>
              <a:spcBef>
                <a:spcPts val="0"/>
              </a:spcBef>
              <a:spcAft>
                <a:spcPts val="0"/>
              </a:spcAft>
              <a:buClrTx/>
              <a:buSzTx/>
              <a:buFont typeface="Wingdings" pitchFamily="2" charset="2"/>
              <a:buChar char="l"/>
              <a:tabLst/>
              <a:defRPr/>
            </a:pPr>
            <a:r>
              <a:rPr kumimoji="1" lang="zh-CN" altLang="en-US" dirty="0"/>
              <a:t> 单击此处编辑章节标题</a:t>
            </a:r>
            <a:r>
              <a:rPr kumimoji="1" lang="en-US" altLang="zh-CN" dirty="0"/>
              <a:t>4</a:t>
            </a:r>
          </a:p>
          <a:p>
            <a:pPr marL="171450" marR="0" lvl="0" indent="-171450" algn="l" defTabSz="914400" rtl="0" eaLnBrk="1" fontAlgn="auto" latinLnBrk="0" hangingPunct="1">
              <a:lnSpc>
                <a:spcPct val="200000"/>
              </a:lnSpc>
              <a:spcBef>
                <a:spcPts val="0"/>
              </a:spcBef>
              <a:spcAft>
                <a:spcPts val="0"/>
              </a:spcAft>
              <a:buClrTx/>
              <a:buSzTx/>
              <a:buFont typeface="Wingdings" pitchFamily="2" charset="2"/>
              <a:buChar char="l"/>
              <a:tabLst/>
              <a:defRPr/>
            </a:pPr>
            <a:r>
              <a:rPr kumimoji="1" lang="zh-CN" altLang="en-US" dirty="0"/>
              <a:t> 单击此处编辑章节标题</a:t>
            </a:r>
            <a:r>
              <a:rPr kumimoji="1" lang="en-US" altLang="zh-CN" dirty="0"/>
              <a:t>5</a:t>
            </a:r>
          </a:p>
        </p:txBody>
      </p:sp>
      <p:pic>
        <p:nvPicPr>
          <p:cNvPr id="16" name="图片 15">
            <a:extLst>
              <a:ext uri="{FF2B5EF4-FFF2-40B4-BE49-F238E27FC236}">
                <a16:creationId xmlns:a16="http://schemas.microsoft.com/office/drawing/2014/main" id="{F97F86EC-BB11-014E-9569-1D52FA7C91BC}"/>
              </a:ext>
            </a:extLst>
          </p:cNvPr>
          <p:cNvPicPr>
            <a:picLocks noChangeAspect="1"/>
          </p:cNvPicPr>
          <p:nvPr userDrawn="1"/>
        </p:nvPicPr>
        <p:blipFill>
          <a:blip r:embed="rId3"/>
          <a:stretch>
            <a:fillRect/>
          </a:stretch>
        </p:blipFill>
        <p:spPr>
          <a:xfrm>
            <a:off x="9792000" y="6458400"/>
            <a:ext cx="1845556" cy="187200"/>
          </a:xfrm>
          <a:prstGeom prst="rect">
            <a:avLst/>
          </a:prstGeom>
        </p:spPr>
      </p:pic>
    </p:spTree>
    <p:extLst>
      <p:ext uri="{BB962C8B-B14F-4D97-AF65-F5344CB8AC3E}">
        <p14:creationId xmlns:p14="http://schemas.microsoft.com/office/powerpoint/2010/main" val="3327560591"/>
      </p:ext>
    </p:extLst>
  </p:cSld>
  <p:clrMapOvr>
    <a:masterClrMapping/>
  </p:clrMapOvr>
  <p:extLst>
    <p:ext uri="{DCECCB84-F9BA-43D5-87BE-67443E8EF086}">
      <p15:sldGuideLst xmlns:p15="http://schemas.microsoft.com/office/powerpoint/2012/main">
        <p15:guide id="3" orient="horz" pos="550" userDrawn="1">
          <p15:clr>
            <a:srgbClr val="A4A3A4"/>
          </p15:clr>
        </p15:guide>
        <p15:guide id="4" orient="horz" pos="663" userDrawn="1">
          <p15:clr>
            <a:srgbClr val="A4A3A4"/>
          </p15:clr>
        </p15:guide>
        <p15:guide id="5" orient="horz" pos="3974" userDrawn="1">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91ED22-B39A-A842-8BBB-B109D6342BAA}"/>
              </a:ext>
            </a:extLst>
          </p:cNvPr>
          <p:cNvSpPr>
            <a:spLocks noGrp="1"/>
          </p:cNvSpPr>
          <p:nvPr>
            <p:ph type="title" hasCustomPrompt="1"/>
          </p:nvPr>
        </p:nvSpPr>
        <p:spPr>
          <a:xfrm>
            <a:off x="460793" y="344653"/>
            <a:ext cx="11282028" cy="648000"/>
          </a:xfrm>
          <a:prstGeom prst="rect">
            <a:avLst/>
          </a:prstGeom>
        </p:spPr>
        <p:txBody>
          <a:bodyPr anchor="ctr"/>
          <a:lstStyle>
            <a:lvl1pPr>
              <a:lnSpc>
                <a:spcPct val="100000"/>
              </a:lnSpc>
              <a:defRPr sz="3200" b="1" i="0" baseline="0">
                <a:solidFill>
                  <a:schemeClr val="bg1"/>
                </a:solidFill>
                <a:latin typeface="Microsoft YaHei" panose="020B0503020204020204" pitchFamily="34" charset="-122"/>
                <a:ea typeface="Microsoft YaHei" panose="020B0503020204020204" pitchFamily="34" charset="-122"/>
              </a:defRPr>
            </a:lvl1pPr>
          </a:lstStyle>
          <a:p>
            <a:r>
              <a:rPr kumimoji="1" lang="zh-CN" altLang="en-US" dirty="0"/>
              <a:t>目录页</a:t>
            </a:r>
            <a:r>
              <a:rPr kumimoji="1" lang="en-US" altLang="zh-CN" dirty="0"/>
              <a:t>_2</a:t>
            </a:r>
            <a:endParaRPr kumimoji="1" lang="zh-CN" altLang="en-US" dirty="0"/>
          </a:p>
        </p:txBody>
      </p:sp>
      <p:sp>
        <p:nvSpPr>
          <p:cNvPr id="3" name="文本占位符 3">
            <a:extLst>
              <a:ext uri="{FF2B5EF4-FFF2-40B4-BE49-F238E27FC236}">
                <a16:creationId xmlns:a16="http://schemas.microsoft.com/office/drawing/2014/main" id="{11111AE2-6BCC-33A9-31F8-57A4FF785424}"/>
              </a:ext>
            </a:extLst>
          </p:cNvPr>
          <p:cNvSpPr>
            <a:spLocks noGrp="1"/>
          </p:cNvSpPr>
          <p:nvPr>
            <p:ph type="body" sz="half" idx="33" hasCustomPrompt="1"/>
          </p:nvPr>
        </p:nvSpPr>
        <p:spPr>
          <a:xfrm>
            <a:off x="1049191" y="1766133"/>
            <a:ext cx="2729376" cy="288000"/>
          </a:xfrm>
          <a:prstGeom prst="rect">
            <a:avLst/>
          </a:prstGeom>
        </p:spPr>
        <p:txBody>
          <a:bodyPr anchor="ctr">
            <a:noAutofit/>
          </a:bodyPr>
          <a:lstStyle>
            <a:lvl1pPr marL="0" indent="0">
              <a:buNone/>
              <a:defRPr sz="1400" b="1" i="0" baseline="0">
                <a:solidFill>
                  <a:schemeClr val="bg1"/>
                </a:solidFill>
                <a:latin typeface="Arial" panose="020B0604020202020204" pitchFamily="34" charset="0"/>
                <a:ea typeface="Microsoft YaHe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单击此处编辑章节标题</a:t>
            </a:r>
          </a:p>
        </p:txBody>
      </p:sp>
      <p:sp>
        <p:nvSpPr>
          <p:cNvPr id="6" name="文本占位符 3">
            <a:extLst>
              <a:ext uri="{FF2B5EF4-FFF2-40B4-BE49-F238E27FC236}">
                <a16:creationId xmlns:a16="http://schemas.microsoft.com/office/drawing/2014/main" id="{04606BC8-400D-ED7B-76B0-EAC101335A4F}"/>
              </a:ext>
            </a:extLst>
          </p:cNvPr>
          <p:cNvSpPr>
            <a:spLocks noGrp="1"/>
          </p:cNvSpPr>
          <p:nvPr>
            <p:ph type="body" sz="half" idx="34" hasCustomPrompt="1"/>
          </p:nvPr>
        </p:nvSpPr>
        <p:spPr>
          <a:xfrm>
            <a:off x="1049191" y="2078537"/>
            <a:ext cx="2729376" cy="1311686"/>
          </a:xfrm>
          <a:prstGeom prst="rect">
            <a:avLst/>
          </a:prstGeom>
        </p:spPr>
        <p:txBody>
          <a:bodyPr anchor="t">
            <a:noAutofit/>
          </a:bodyPr>
          <a:lstStyle>
            <a:lvl1pPr marL="171450" indent="-171450">
              <a:lnSpc>
                <a:spcPct val="200000"/>
              </a:lnSpc>
              <a:spcBef>
                <a:spcPts val="0"/>
              </a:spcBef>
              <a:buFont typeface="Arial" panose="020B0604020202020204" pitchFamily="34" charset="0"/>
              <a:buChar char="•"/>
              <a:defRPr sz="1200" b="0" i="0" baseline="0">
                <a:solidFill>
                  <a:schemeClr val="bg1"/>
                </a:solidFill>
                <a:latin typeface="Arial" panose="020B0604020202020204" pitchFamily="34" charset="0"/>
                <a:ea typeface="Microsoft YaHe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章节小标题</a:t>
            </a:r>
            <a:r>
              <a:rPr kumimoji="1" lang="en-US" altLang="zh-CN" dirty="0"/>
              <a:t>01</a:t>
            </a:r>
          </a:p>
          <a:p>
            <a:pPr lvl="0"/>
            <a:r>
              <a:rPr kumimoji="1" lang="zh-CN" altLang="en-US" dirty="0"/>
              <a:t>章节小标题</a:t>
            </a:r>
            <a:r>
              <a:rPr kumimoji="1" lang="en-US" altLang="zh-CN" dirty="0"/>
              <a:t>02</a:t>
            </a:r>
          </a:p>
          <a:p>
            <a:pPr lvl="0"/>
            <a:r>
              <a:rPr kumimoji="1" lang="en-US" altLang="zh-CN" dirty="0"/>
              <a:t>……</a:t>
            </a:r>
            <a:endParaRPr kumimoji="1" lang="zh-CN" altLang="en-US" dirty="0"/>
          </a:p>
        </p:txBody>
      </p:sp>
      <p:sp>
        <p:nvSpPr>
          <p:cNvPr id="21" name="文本占位符 3">
            <a:extLst>
              <a:ext uri="{FF2B5EF4-FFF2-40B4-BE49-F238E27FC236}">
                <a16:creationId xmlns:a16="http://schemas.microsoft.com/office/drawing/2014/main" id="{D8521214-146E-7A04-33B3-08908371CF07}"/>
              </a:ext>
            </a:extLst>
          </p:cNvPr>
          <p:cNvSpPr>
            <a:spLocks noGrp="1"/>
          </p:cNvSpPr>
          <p:nvPr>
            <p:ph type="body" sz="half" idx="21" hasCustomPrompt="1"/>
          </p:nvPr>
        </p:nvSpPr>
        <p:spPr>
          <a:xfrm>
            <a:off x="1049191" y="3993824"/>
            <a:ext cx="2729376" cy="288000"/>
          </a:xfrm>
          <a:prstGeom prst="rect">
            <a:avLst/>
          </a:prstGeom>
        </p:spPr>
        <p:txBody>
          <a:bodyPr anchor="ctr">
            <a:noAutofit/>
          </a:bodyPr>
          <a:lstStyle>
            <a:lvl1pPr marL="0" indent="0">
              <a:buNone/>
              <a:defRPr sz="1400" b="1" i="0" baseline="0">
                <a:solidFill>
                  <a:schemeClr val="bg1"/>
                </a:solidFill>
                <a:latin typeface="Arial" panose="020B0604020202020204" pitchFamily="34" charset="0"/>
                <a:ea typeface="Microsoft YaHe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单击此处编辑章节标题</a:t>
            </a:r>
          </a:p>
        </p:txBody>
      </p:sp>
      <p:sp>
        <p:nvSpPr>
          <p:cNvPr id="22" name="文本占位符 3">
            <a:extLst>
              <a:ext uri="{FF2B5EF4-FFF2-40B4-BE49-F238E27FC236}">
                <a16:creationId xmlns:a16="http://schemas.microsoft.com/office/drawing/2014/main" id="{BF48E8D5-9034-0A75-1A37-C11D30FD8167}"/>
              </a:ext>
            </a:extLst>
          </p:cNvPr>
          <p:cNvSpPr>
            <a:spLocks noGrp="1"/>
          </p:cNvSpPr>
          <p:nvPr>
            <p:ph type="body" sz="half" idx="22" hasCustomPrompt="1"/>
          </p:nvPr>
        </p:nvSpPr>
        <p:spPr>
          <a:xfrm>
            <a:off x="1049191" y="4306228"/>
            <a:ext cx="2729376" cy="1311686"/>
          </a:xfrm>
          <a:prstGeom prst="rect">
            <a:avLst/>
          </a:prstGeom>
        </p:spPr>
        <p:txBody>
          <a:bodyPr anchor="t">
            <a:noAutofit/>
          </a:bodyPr>
          <a:lstStyle>
            <a:lvl1pPr marL="171450" indent="-171450">
              <a:lnSpc>
                <a:spcPct val="200000"/>
              </a:lnSpc>
              <a:spcBef>
                <a:spcPts val="0"/>
              </a:spcBef>
              <a:buFont typeface="Arial" panose="020B0604020202020204" pitchFamily="34" charset="0"/>
              <a:buChar char="•"/>
              <a:defRPr sz="1200" b="0" i="0" baseline="0">
                <a:solidFill>
                  <a:schemeClr val="bg1"/>
                </a:solidFill>
                <a:latin typeface="Arial" panose="020B0604020202020204" pitchFamily="34" charset="0"/>
                <a:ea typeface="Microsoft YaHe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章节小标题</a:t>
            </a:r>
            <a:r>
              <a:rPr kumimoji="1" lang="en-US" altLang="zh-CN" dirty="0"/>
              <a:t>01</a:t>
            </a:r>
          </a:p>
          <a:p>
            <a:pPr lvl="0"/>
            <a:r>
              <a:rPr kumimoji="1" lang="zh-CN" altLang="en-US" dirty="0"/>
              <a:t>章节小标题</a:t>
            </a:r>
            <a:r>
              <a:rPr kumimoji="1" lang="en-US" altLang="zh-CN" dirty="0"/>
              <a:t>02</a:t>
            </a:r>
          </a:p>
          <a:p>
            <a:pPr lvl="0"/>
            <a:r>
              <a:rPr kumimoji="1" lang="en-US" altLang="zh-CN" dirty="0"/>
              <a:t>……</a:t>
            </a:r>
            <a:endParaRPr kumimoji="1" lang="zh-CN" altLang="en-US" dirty="0"/>
          </a:p>
        </p:txBody>
      </p:sp>
      <p:sp>
        <p:nvSpPr>
          <p:cNvPr id="62" name="文本占位符 3">
            <a:extLst>
              <a:ext uri="{FF2B5EF4-FFF2-40B4-BE49-F238E27FC236}">
                <a16:creationId xmlns:a16="http://schemas.microsoft.com/office/drawing/2014/main" id="{58ED5491-39E1-50EA-5E3D-B30F47F8755A}"/>
              </a:ext>
            </a:extLst>
          </p:cNvPr>
          <p:cNvSpPr>
            <a:spLocks noGrp="1"/>
          </p:cNvSpPr>
          <p:nvPr>
            <p:ph type="body" sz="half" idx="35" hasCustomPrompt="1"/>
          </p:nvPr>
        </p:nvSpPr>
        <p:spPr>
          <a:xfrm>
            <a:off x="4946930" y="1767602"/>
            <a:ext cx="2729376" cy="288000"/>
          </a:xfrm>
          <a:prstGeom prst="rect">
            <a:avLst/>
          </a:prstGeom>
        </p:spPr>
        <p:txBody>
          <a:bodyPr anchor="ctr">
            <a:noAutofit/>
          </a:bodyPr>
          <a:lstStyle>
            <a:lvl1pPr marL="0" indent="0">
              <a:buNone/>
              <a:defRPr sz="1400" b="1" i="0" baseline="0">
                <a:solidFill>
                  <a:schemeClr val="bg1"/>
                </a:solidFill>
                <a:latin typeface="Arial" panose="020B0604020202020204" pitchFamily="34" charset="0"/>
                <a:ea typeface="Microsoft YaHe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单击此处编辑章节标题</a:t>
            </a:r>
          </a:p>
        </p:txBody>
      </p:sp>
      <p:sp>
        <p:nvSpPr>
          <p:cNvPr id="64" name="文本占位符 3">
            <a:extLst>
              <a:ext uri="{FF2B5EF4-FFF2-40B4-BE49-F238E27FC236}">
                <a16:creationId xmlns:a16="http://schemas.microsoft.com/office/drawing/2014/main" id="{4F622ECF-4F3D-9B18-BE44-19CCB98A7D6D}"/>
              </a:ext>
            </a:extLst>
          </p:cNvPr>
          <p:cNvSpPr>
            <a:spLocks noGrp="1"/>
          </p:cNvSpPr>
          <p:nvPr>
            <p:ph type="body" sz="half" idx="36" hasCustomPrompt="1"/>
          </p:nvPr>
        </p:nvSpPr>
        <p:spPr>
          <a:xfrm>
            <a:off x="4946930" y="2077202"/>
            <a:ext cx="2729376" cy="1311686"/>
          </a:xfrm>
          <a:prstGeom prst="rect">
            <a:avLst/>
          </a:prstGeom>
        </p:spPr>
        <p:txBody>
          <a:bodyPr anchor="t">
            <a:noAutofit/>
          </a:bodyPr>
          <a:lstStyle>
            <a:lvl1pPr marL="171450" indent="-171450">
              <a:lnSpc>
                <a:spcPct val="200000"/>
              </a:lnSpc>
              <a:spcBef>
                <a:spcPts val="0"/>
              </a:spcBef>
              <a:buFont typeface="Arial" panose="020B0604020202020204" pitchFamily="34" charset="0"/>
              <a:buChar char="•"/>
              <a:defRPr sz="1200" b="0" i="0" baseline="0">
                <a:solidFill>
                  <a:schemeClr val="bg1"/>
                </a:solidFill>
                <a:latin typeface="Arial" panose="020B0604020202020204" pitchFamily="34" charset="0"/>
                <a:ea typeface="Microsoft YaHe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章节小标题</a:t>
            </a:r>
            <a:r>
              <a:rPr kumimoji="1" lang="en-US" altLang="zh-CN" dirty="0"/>
              <a:t>01</a:t>
            </a:r>
          </a:p>
          <a:p>
            <a:pPr lvl="0"/>
            <a:r>
              <a:rPr kumimoji="1" lang="zh-CN" altLang="en-US" dirty="0"/>
              <a:t>章节小标题</a:t>
            </a:r>
            <a:r>
              <a:rPr kumimoji="1" lang="en-US" altLang="zh-CN" dirty="0"/>
              <a:t>02</a:t>
            </a:r>
          </a:p>
          <a:p>
            <a:pPr lvl="0"/>
            <a:r>
              <a:rPr kumimoji="1" lang="en-US" altLang="zh-CN" dirty="0"/>
              <a:t>……</a:t>
            </a:r>
            <a:endParaRPr kumimoji="1" lang="zh-CN" altLang="en-US" dirty="0"/>
          </a:p>
        </p:txBody>
      </p:sp>
      <p:sp>
        <p:nvSpPr>
          <p:cNvPr id="66" name="文本占位符 3">
            <a:extLst>
              <a:ext uri="{FF2B5EF4-FFF2-40B4-BE49-F238E27FC236}">
                <a16:creationId xmlns:a16="http://schemas.microsoft.com/office/drawing/2014/main" id="{85A6A433-EE77-F2B4-CEB5-BBF0A6DFF4ED}"/>
              </a:ext>
            </a:extLst>
          </p:cNvPr>
          <p:cNvSpPr>
            <a:spLocks noGrp="1"/>
          </p:cNvSpPr>
          <p:nvPr>
            <p:ph type="body" sz="half" idx="37" hasCustomPrompt="1"/>
          </p:nvPr>
        </p:nvSpPr>
        <p:spPr>
          <a:xfrm>
            <a:off x="4946930" y="3993826"/>
            <a:ext cx="2729376" cy="288000"/>
          </a:xfrm>
          <a:prstGeom prst="rect">
            <a:avLst/>
          </a:prstGeom>
        </p:spPr>
        <p:txBody>
          <a:bodyPr anchor="ctr">
            <a:noAutofit/>
          </a:bodyPr>
          <a:lstStyle>
            <a:lvl1pPr marL="0" indent="0">
              <a:buNone/>
              <a:defRPr sz="1400" b="1" i="0" baseline="0">
                <a:solidFill>
                  <a:schemeClr val="bg1"/>
                </a:solidFill>
                <a:latin typeface="Arial" panose="020B0604020202020204" pitchFamily="34" charset="0"/>
                <a:ea typeface="Microsoft YaHe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单击此处编辑章节标题</a:t>
            </a:r>
          </a:p>
        </p:txBody>
      </p:sp>
      <p:sp>
        <p:nvSpPr>
          <p:cNvPr id="67" name="文本占位符 3">
            <a:extLst>
              <a:ext uri="{FF2B5EF4-FFF2-40B4-BE49-F238E27FC236}">
                <a16:creationId xmlns:a16="http://schemas.microsoft.com/office/drawing/2014/main" id="{EB96CAE5-EBCE-E682-433A-ABB6177B31FD}"/>
              </a:ext>
            </a:extLst>
          </p:cNvPr>
          <p:cNvSpPr>
            <a:spLocks noGrp="1"/>
          </p:cNvSpPr>
          <p:nvPr>
            <p:ph type="body" sz="half" idx="38" hasCustomPrompt="1"/>
          </p:nvPr>
        </p:nvSpPr>
        <p:spPr>
          <a:xfrm>
            <a:off x="4946930" y="4306230"/>
            <a:ext cx="2729376" cy="1311686"/>
          </a:xfrm>
          <a:prstGeom prst="rect">
            <a:avLst/>
          </a:prstGeom>
        </p:spPr>
        <p:txBody>
          <a:bodyPr anchor="t">
            <a:noAutofit/>
          </a:bodyPr>
          <a:lstStyle>
            <a:lvl1pPr marL="171450" indent="-171450">
              <a:lnSpc>
                <a:spcPct val="200000"/>
              </a:lnSpc>
              <a:spcBef>
                <a:spcPts val="0"/>
              </a:spcBef>
              <a:buFont typeface="Arial" panose="020B0604020202020204" pitchFamily="34" charset="0"/>
              <a:buChar char="•"/>
              <a:defRPr sz="1200" b="0" i="0" baseline="0">
                <a:solidFill>
                  <a:schemeClr val="bg1"/>
                </a:solidFill>
                <a:latin typeface="Arial" panose="020B0604020202020204" pitchFamily="34" charset="0"/>
                <a:ea typeface="Microsoft YaHe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章节小标题</a:t>
            </a:r>
            <a:r>
              <a:rPr kumimoji="1" lang="en-US" altLang="zh-CN" dirty="0"/>
              <a:t>01</a:t>
            </a:r>
          </a:p>
          <a:p>
            <a:pPr lvl="0"/>
            <a:r>
              <a:rPr kumimoji="1" lang="zh-CN" altLang="en-US" dirty="0"/>
              <a:t>章节小标题</a:t>
            </a:r>
            <a:r>
              <a:rPr kumimoji="1" lang="en-US" altLang="zh-CN" dirty="0"/>
              <a:t>02</a:t>
            </a:r>
          </a:p>
          <a:p>
            <a:pPr lvl="0"/>
            <a:r>
              <a:rPr kumimoji="1" lang="en-US" altLang="zh-CN" dirty="0"/>
              <a:t>……</a:t>
            </a:r>
            <a:endParaRPr kumimoji="1" lang="zh-CN" altLang="en-US" dirty="0"/>
          </a:p>
        </p:txBody>
      </p:sp>
      <p:pic>
        <p:nvPicPr>
          <p:cNvPr id="16" name="图片 15">
            <a:extLst>
              <a:ext uri="{FF2B5EF4-FFF2-40B4-BE49-F238E27FC236}">
                <a16:creationId xmlns:a16="http://schemas.microsoft.com/office/drawing/2014/main" id="{F97F86EC-BB11-014E-9569-1D52FA7C91BC}"/>
              </a:ext>
            </a:extLst>
          </p:cNvPr>
          <p:cNvPicPr>
            <a:picLocks noChangeAspect="1"/>
          </p:cNvPicPr>
          <p:nvPr userDrawn="1"/>
        </p:nvPicPr>
        <p:blipFill>
          <a:blip r:embed="rId3"/>
          <a:stretch>
            <a:fillRect/>
          </a:stretch>
        </p:blipFill>
        <p:spPr>
          <a:xfrm>
            <a:off x="9792000" y="6458400"/>
            <a:ext cx="1845556" cy="187200"/>
          </a:xfrm>
          <a:prstGeom prst="rect">
            <a:avLst/>
          </a:prstGeom>
        </p:spPr>
      </p:pic>
      <p:sp>
        <p:nvSpPr>
          <p:cNvPr id="23" name="文本占位符 3">
            <a:extLst>
              <a:ext uri="{FF2B5EF4-FFF2-40B4-BE49-F238E27FC236}">
                <a16:creationId xmlns:a16="http://schemas.microsoft.com/office/drawing/2014/main" id="{8BA8C8D4-10CB-E74C-A218-E2D53AADA30E}"/>
              </a:ext>
            </a:extLst>
          </p:cNvPr>
          <p:cNvSpPr>
            <a:spLocks noGrp="1"/>
          </p:cNvSpPr>
          <p:nvPr>
            <p:ph type="body" sz="half" idx="39" hasCustomPrompt="1"/>
          </p:nvPr>
        </p:nvSpPr>
        <p:spPr>
          <a:xfrm>
            <a:off x="9013445" y="1767600"/>
            <a:ext cx="2729376" cy="288000"/>
          </a:xfrm>
          <a:prstGeom prst="rect">
            <a:avLst/>
          </a:prstGeom>
        </p:spPr>
        <p:txBody>
          <a:bodyPr anchor="ctr">
            <a:noAutofit/>
          </a:bodyPr>
          <a:lstStyle>
            <a:lvl1pPr marL="0" indent="0">
              <a:buNone/>
              <a:defRPr sz="1400" b="1" i="0" baseline="0">
                <a:solidFill>
                  <a:schemeClr val="bg1"/>
                </a:solidFill>
                <a:latin typeface="Arial" panose="020B0604020202020204" pitchFamily="34" charset="0"/>
                <a:ea typeface="Microsoft YaHe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单击此处编辑章节标题</a:t>
            </a:r>
          </a:p>
        </p:txBody>
      </p:sp>
      <p:sp>
        <p:nvSpPr>
          <p:cNvPr id="24" name="文本占位符 3">
            <a:extLst>
              <a:ext uri="{FF2B5EF4-FFF2-40B4-BE49-F238E27FC236}">
                <a16:creationId xmlns:a16="http://schemas.microsoft.com/office/drawing/2014/main" id="{98A9343B-510B-C34B-8C43-0F87E2E82231}"/>
              </a:ext>
            </a:extLst>
          </p:cNvPr>
          <p:cNvSpPr>
            <a:spLocks noGrp="1"/>
          </p:cNvSpPr>
          <p:nvPr>
            <p:ph type="body" sz="half" idx="40" hasCustomPrompt="1"/>
          </p:nvPr>
        </p:nvSpPr>
        <p:spPr>
          <a:xfrm>
            <a:off x="9013445" y="2077200"/>
            <a:ext cx="2729376" cy="1311686"/>
          </a:xfrm>
          <a:prstGeom prst="rect">
            <a:avLst/>
          </a:prstGeom>
        </p:spPr>
        <p:txBody>
          <a:bodyPr anchor="t">
            <a:noAutofit/>
          </a:bodyPr>
          <a:lstStyle>
            <a:lvl1pPr marL="171450" indent="-171450">
              <a:lnSpc>
                <a:spcPct val="200000"/>
              </a:lnSpc>
              <a:spcBef>
                <a:spcPts val="0"/>
              </a:spcBef>
              <a:buFont typeface="Arial" panose="020B0604020202020204" pitchFamily="34" charset="0"/>
              <a:buChar char="•"/>
              <a:defRPr sz="1200" b="0" i="0" baseline="0">
                <a:solidFill>
                  <a:schemeClr val="bg1"/>
                </a:solidFill>
                <a:latin typeface="Arial" panose="020B0604020202020204" pitchFamily="34" charset="0"/>
                <a:ea typeface="Microsoft YaHe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章节小标题</a:t>
            </a:r>
            <a:r>
              <a:rPr kumimoji="1" lang="en-US" altLang="zh-CN" dirty="0"/>
              <a:t>01</a:t>
            </a:r>
          </a:p>
          <a:p>
            <a:pPr lvl="0"/>
            <a:r>
              <a:rPr kumimoji="1" lang="zh-CN" altLang="en-US" dirty="0"/>
              <a:t>章节小标题</a:t>
            </a:r>
            <a:r>
              <a:rPr kumimoji="1" lang="en-US" altLang="zh-CN" dirty="0"/>
              <a:t>02</a:t>
            </a:r>
          </a:p>
          <a:p>
            <a:pPr lvl="0"/>
            <a:r>
              <a:rPr kumimoji="1" lang="en-US" altLang="zh-CN" dirty="0"/>
              <a:t>……</a:t>
            </a:r>
            <a:endParaRPr kumimoji="1" lang="zh-CN" altLang="en-US" dirty="0"/>
          </a:p>
        </p:txBody>
      </p:sp>
      <p:sp>
        <p:nvSpPr>
          <p:cNvPr id="25" name="文本占位符 3">
            <a:extLst>
              <a:ext uri="{FF2B5EF4-FFF2-40B4-BE49-F238E27FC236}">
                <a16:creationId xmlns:a16="http://schemas.microsoft.com/office/drawing/2014/main" id="{8DA16E86-38DF-9D48-AABA-F51F3F4D79C9}"/>
              </a:ext>
            </a:extLst>
          </p:cNvPr>
          <p:cNvSpPr>
            <a:spLocks noGrp="1"/>
          </p:cNvSpPr>
          <p:nvPr>
            <p:ph type="body" sz="half" idx="41" hasCustomPrompt="1"/>
          </p:nvPr>
        </p:nvSpPr>
        <p:spPr>
          <a:xfrm>
            <a:off x="9013445" y="3993824"/>
            <a:ext cx="2729376" cy="288000"/>
          </a:xfrm>
          <a:prstGeom prst="rect">
            <a:avLst/>
          </a:prstGeom>
        </p:spPr>
        <p:txBody>
          <a:bodyPr anchor="ctr">
            <a:noAutofit/>
          </a:bodyPr>
          <a:lstStyle>
            <a:lvl1pPr marL="0" indent="0">
              <a:buNone/>
              <a:defRPr sz="1400" b="1" i="0" baseline="0">
                <a:solidFill>
                  <a:schemeClr val="bg1"/>
                </a:solidFill>
                <a:latin typeface="Arial" panose="020B0604020202020204" pitchFamily="34" charset="0"/>
                <a:ea typeface="Microsoft YaHe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单击此处编辑章节标题</a:t>
            </a:r>
          </a:p>
        </p:txBody>
      </p:sp>
      <p:sp>
        <p:nvSpPr>
          <p:cNvPr id="26" name="文本占位符 3">
            <a:extLst>
              <a:ext uri="{FF2B5EF4-FFF2-40B4-BE49-F238E27FC236}">
                <a16:creationId xmlns:a16="http://schemas.microsoft.com/office/drawing/2014/main" id="{2EFE56E9-1775-324F-89F7-A85684A76A52}"/>
              </a:ext>
            </a:extLst>
          </p:cNvPr>
          <p:cNvSpPr>
            <a:spLocks noGrp="1"/>
          </p:cNvSpPr>
          <p:nvPr>
            <p:ph type="body" sz="half" idx="42" hasCustomPrompt="1"/>
          </p:nvPr>
        </p:nvSpPr>
        <p:spPr>
          <a:xfrm>
            <a:off x="9013445" y="4306228"/>
            <a:ext cx="2729376" cy="1311686"/>
          </a:xfrm>
          <a:prstGeom prst="rect">
            <a:avLst/>
          </a:prstGeom>
        </p:spPr>
        <p:txBody>
          <a:bodyPr anchor="t">
            <a:noAutofit/>
          </a:bodyPr>
          <a:lstStyle>
            <a:lvl1pPr marL="171450" indent="-171450">
              <a:lnSpc>
                <a:spcPct val="200000"/>
              </a:lnSpc>
              <a:spcBef>
                <a:spcPts val="0"/>
              </a:spcBef>
              <a:buFont typeface="Arial" panose="020B0604020202020204" pitchFamily="34" charset="0"/>
              <a:buChar char="•"/>
              <a:defRPr sz="1200" b="0" i="0" baseline="0">
                <a:solidFill>
                  <a:schemeClr val="bg1"/>
                </a:solidFill>
                <a:latin typeface="Arial" panose="020B0604020202020204" pitchFamily="34" charset="0"/>
                <a:ea typeface="Microsoft YaHe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章节小标题</a:t>
            </a:r>
            <a:r>
              <a:rPr kumimoji="1" lang="en-US" altLang="zh-CN" dirty="0"/>
              <a:t>01</a:t>
            </a:r>
          </a:p>
          <a:p>
            <a:pPr lvl="0"/>
            <a:r>
              <a:rPr kumimoji="1" lang="zh-CN" altLang="en-US" dirty="0"/>
              <a:t>章节小标题</a:t>
            </a:r>
            <a:r>
              <a:rPr kumimoji="1" lang="en-US" altLang="zh-CN" dirty="0"/>
              <a:t>02</a:t>
            </a:r>
          </a:p>
          <a:p>
            <a:pPr lvl="0"/>
            <a:r>
              <a:rPr kumimoji="1" lang="en-US" altLang="zh-CN" dirty="0"/>
              <a:t>……</a:t>
            </a:r>
            <a:endParaRPr kumimoji="1" lang="zh-CN" altLang="en-US" dirty="0"/>
          </a:p>
        </p:txBody>
      </p:sp>
    </p:spTree>
    <p:extLst>
      <p:ext uri="{BB962C8B-B14F-4D97-AF65-F5344CB8AC3E}">
        <p14:creationId xmlns:p14="http://schemas.microsoft.com/office/powerpoint/2010/main" val="1817048909"/>
      </p:ext>
    </p:extLst>
  </p:cSld>
  <p:clrMapOvr>
    <a:masterClrMapping/>
  </p:clrMapOvr>
  <p:extLst>
    <p:ext uri="{DCECCB84-F9BA-43D5-87BE-67443E8EF086}">
      <p15:sldGuideLst xmlns:p15="http://schemas.microsoft.com/office/powerpoint/2012/main">
        <p15:guide id="3" orient="horz" pos="550" userDrawn="1">
          <p15:clr>
            <a:srgbClr val="A4A3A4"/>
          </p15:clr>
        </p15:guide>
        <p15:guide id="4" orient="horz" pos="663" userDrawn="1">
          <p15:clr>
            <a:srgbClr val="A4A3A4"/>
          </p15:clr>
        </p15:guide>
        <p15:guide id="5" orient="horz" pos="3974" userDrawn="1">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标题_白底">
    <p:spTree>
      <p:nvGrpSpPr>
        <p:cNvPr id="1" name=""/>
        <p:cNvGrpSpPr/>
        <p:nvPr/>
      </p:nvGrpSpPr>
      <p:grpSpPr>
        <a:xfrm>
          <a:off x="0" y="0"/>
          <a:ext cx="0" cy="0"/>
          <a:chOff x="0" y="0"/>
          <a:chExt cx="0" cy="0"/>
        </a:xfrm>
      </p:grpSpPr>
      <p:sp>
        <p:nvSpPr>
          <p:cNvPr id="8" name="六边形 7">
            <a:extLst>
              <a:ext uri="{FF2B5EF4-FFF2-40B4-BE49-F238E27FC236}">
                <a16:creationId xmlns:a16="http://schemas.microsoft.com/office/drawing/2014/main" id="{915D22FF-C59E-4E24-A97D-EE71D4F78374}"/>
              </a:ext>
            </a:extLst>
          </p:cNvPr>
          <p:cNvSpPr>
            <a:spLocks noChangeAspect="1"/>
          </p:cNvSpPr>
          <p:nvPr userDrawn="1"/>
        </p:nvSpPr>
        <p:spPr>
          <a:xfrm rot="5400000">
            <a:off x="539284" y="6472124"/>
            <a:ext cx="191360" cy="165600"/>
          </a:xfrm>
          <a:prstGeom prst="hexagon">
            <a:avLst/>
          </a:prstGeom>
          <a:solidFill>
            <a:srgbClr val="002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FDD92C66-97B6-A844-B883-C98DB502B2C6}"/>
              </a:ext>
            </a:extLst>
          </p:cNvPr>
          <p:cNvSpPr>
            <a:spLocks noGrp="1"/>
          </p:cNvSpPr>
          <p:nvPr>
            <p:ph type="ctrTitle" hasCustomPrompt="1"/>
          </p:nvPr>
        </p:nvSpPr>
        <p:spPr>
          <a:xfrm>
            <a:off x="460623" y="3054600"/>
            <a:ext cx="11282400" cy="748800"/>
          </a:xfrm>
          <a:prstGeom prst="rect">
            <a:avLst/>
          </a:prstGeom>
        </p:spPr>
        <p:txBody>
          <a:bodyPr anchor="b">
            <a:normAutofit/>
          </a:bodyPr>
          <a:lstStyle>
            <a:lvl1pPr algn="l">
              <a:defRPr sz="4000" b="1" i="0" baseline="0">
                <a:latin typeface="Arial" panose="020B0604020202020204" pitchFamily="34" charset="0"/>
                <a:ea typeface="Microsoft YaHei" panose="020B0503020204020204" pitchFamily="34" charset="-122"/>
              </a:defRPr>
            </a:lvl1pPr>
          </a:lstStyle>
          <a:p>
            <a:r>
              <a:rPr kumimoji="1" lang="zh-CN" altLang="en-US" dirty="0"/>
              <a:t>单击此处编辑章节标题</a:t>
            </a:r>
          </a:p>
        </p:txBody>
      </p:sp>
      <p:sp>
        <p:nvSpPr>
          <p:cNvPr id="4" name="灯片编号占位符 5">
            <a:extLst>
              <a:ext uri="{FF2B5EF4-FFF2-40B4-BE49-F238E27FC236}">
                <a16:creationId xmlns:a16="http://schemas.microsoft.com/office/drawing/2014/main" id="{BA9DB0D0-10E2-A93C-3456-7F5784D66B78}"/>
              </a:ext>
            </a:extLst>
          </p:cNvPr>
          <p:cNvSpPr txBox="1">
            <a:spLocks/>
          </p:cNvSpPr>
          <p:nvPr userDrawn="1"/>
        </p:nvSpPr>
        <p:spPr>
          <a:xfrm>
            <a:off x="446400" y="6372000"/>
            <a:ext cx="379156" cy="365125"/>
          </a:xfrm>
          <a:prstGeom prst="rect">
            <a:avLst/>
          </a:prstGeom>
        </p:spPr>
        <p:txBody>
          <a:bodyPr vert="horz" lIns="91440" tIns="45720" rIns="91440" bIns="45720" rtlCol="0" anchor="ctr"/>
          <a:lstStyle>
            <a:defPPr>
              <a:defRPr lang="zh-CN"/>
            </a:defPPr>
            <a:lvl1pPr marL="0" algn="ctr" defTabSz="914400" rtl="0" eaLnBrk="1" latinLnBrk="0" hangingPunct="1">
              <a:defRPr sz="600" b="0" i="0" kern="1200">
                <a:solidFill>
                  <a:schemeClr val="bg1"/>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5EB1C3-3A1F-5444-83DA-CFB0D9AA77F2}" type="slidenum">
              <a:rPr kumimoji="1" lang="zh-CN" altLang="en-US" smtClean="0"/>
              <a:pPr/>
              <a:t>‹#›</a:t>
            </a:fld>
            <a:endParaRPr kumimoji="1" lang="zh-CN" altLang="en-US" dirty="0"/>
          </a:p>
        </p:txBody>
      </p:sp>
      <p:pic>
        <p:nvPicPr>
          <p:cNvPr id="7" name="图片 6">
            <a:extLst>
              <a:ext uri="{FF2B5EF4-FFF2-40B4-BE49-F238E27FC236}">
                <a16:creationId xmlns:a16="http://schemas.microsoft.com/office/drawing/2014/main" id="{D44DB698-1414-D798-8092-30E4BAA62DED}"/>
              </a:ext>
            </a:extLst>
          </p:cNvPr>
          <p:cNvPicPr>
            <a:picLocks noChangeAspect="1"/>
          </p:cNvPicPr>
          <p:nvPr userDrawn="1"/>
        </p:nvPicPr>
        <p:blipFill>
          <a:blip r:embed="rId2"/>
          <a:stretch>
            <a:fillRect/>
          </a:stretch>
        </p:blipFill>
        <p:spPr>
          <a:xfrm>
            <a:off x="9792338" y="6458400"/>
            <a:ext cx="1845555" cy="187200"/>
          </a:xfrm>
          <a:prstGeom prst="rect">
            <a:avLst/>
          </a:prstGeom>
        </p:spPr>
      </p:pic>
    </p:spTree>
    <p:extLst>
      <p:ext uri="{BB962C8B-B14F-4D97-AF65-F5344CB8AC3E}">
        <p14:creationId xmlns:p14="http://schemas.microsoft.com/office/powerpoint/2010/main" val="519127173"/>
      </p:ext>
    </p:extLst>
  </p:cSld>
  <p:clrMapOvr>
    <a:masterClrMapping/>
  </p:clrMapOvr>
  <p:extLst>
    <p:ext uri="{DCECCB84-F9BA-43D5-87BE-67443E8EF086}">
      <p15:sldGuideLst xmlns:p15="http://schemas.microsoft.com/office/powerpoint/2012/main">
        <p15:guide id="3" orient="horz" pos="2160" userDrawn="1">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标题_蓝底">
    <p:bg>
      <p:bgPr>
        <a:gradFill>
          <a:gsLst>
            <a:gs pos="0">
              <a:srgbClr val="3165F3"/>
            </a:gs>
            <a:gs pos="100000">
              <a:srgbClr val="002FA7"/>
            </a:gs>
          </a:gsLst>
          <a:lin ang="5400000" scaled="0"/>
        </a:gra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92C66-97B6-A844-B883-C98DB502B2C6}"/>
              </a:ext>
            </a:extLst>
          </p:cNvPr>
          <p:cNvSpPr>
            <a:spLocks noGrp="1"/>
          </p:cNvSpPr>
          <p:nvPr>
            <p:ph type="ctrTitle" hasCustomPrompt="1"/>
          </p:nvPr>
        </p:nvSpPr>
        <p:spPr>
          <a:xfrm>
            <a:off x="457157" y="3054600"/>
            <a:ext cx="11282400" cy="748800"/>
          </a:xfrm>
          <a:prstGeom prst="rect">
            <a:avLst/>
          </a:prstGeom>
        </p:spPr>
        <p:txBody>
          <a:bodyPr anchor="b">
            <a:normAutofit/>
          </a:bodyPr>
          <a:lstStyle>
            <a:lvl1pPr algn="l">
              <a:defRPr sz="4000" b="1" i="0" baseline="0">
                <a:solidFill>
                  <a:schemeClr val="bg1"/>
                </a:solidFill>
                <a:latin typeface="Arial" panose="020B0604020202020204" pitchFamily="34" charset="0"/>
                <a:ea typeface="Microsoft YaHei" panose="020B0503020204020204" pitchFamily="34" charset="-122"/>
              </a:defRPr>
            </a:lvl1pPr>
          </a:lstStyle>
          <a:p>
            <a:r>
              <a:rPr kumimoji="1" lang="zh-CN" altLang="en-US" dirty="0"/>
              <a:t>单击此处编辑章节标题</a:t>
            </a:r>
          </a:p>
        </p:txBody>
      </p:sp>
      <p:pic>
        <p:nvPicPr>
          <p:cNvPr id="3" name="图片 2">
            <a:extLst>
              <a:ext uri="{FF2B5EF4-FFF2-40B4-BE49-F238E27FC236}">
                <a16:creationId xmlns:a16="http://schemas.microsoft.com/office/drawing/2014/main" id="{BF5F9644-E5B9-B20E-9298-0C36B8DEF377}"/>
              </a:ext>
            </a:extLst>
          </p:cNvPr>
          <p:cNvPicPr>
            <a:picLocks noChangeAspect="1"/>
          </p:cNvPicPr>
          <p:nvPr userDrawn="1"/>
        </p:nvPicPr>
        <p:blipFill>
          <a:blip r:embed="rId2"/>
          <a:stretch>
            <a:fillRect/>
          </a:stretch>
        </p:blipFill>
        <p:spPr>
          <a:xfrm>
            <a:off x="9792000" y="6458400"/>
            <a:ext cx="1845556" cy="187200"/>
          </a:xfrm>
          <a:prstGeom prst="rect">
            <a:avLst/>
          </a:prstGeom>
        </p:spPr>
      </p:pic>
      <p:sp>
        <p:nvSpPr>
          <p:cNvPr id="4" name="六边形 3">
            <a:extLst>
              <a:ext uri="{FF2B5EF4-FFF2-40B4-BE49-F238E27FC236}">
                <a16:creationId xmlns:a16="http://schemas.microsoft.com/office/drawing/2014/main" id="{A8BD0578-72CF-BCFA-5E31-668F2518E2BD}"/>
              </a:ext>
            </a:extLst>
          </p:cNvPr>
          <p:cNvSpPr>
            <a:spLocks noChangeAspect="1"/>
          </p:cNvSpPr>
          <p:nvPr userDrawn="1"/>
        </p:nvSpPr>
        <p:spPr>
          <a:xfrm rot="5400000">
            <a:off x="540000" y="6472800"/>
            <a:ext cx="192096" cy="16560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灯片编号占位符 5">
            <a:extLst>
              <a:ext uri="{FF2B5EF4-FFF2-40B4-BE49-F238E27FC236}">
                <a16:creationId xmlns:a16="http://schemas.microsoft.com/office/drawing/2014/main" id="{F092C66F-436F-A7B3-5383-B0EE49A2E7F1}"/>
              </a:ext>
            </a:extLst>
          </p:cNvPr>
          <p:cNvSpPr>
            <a:spLocks noGrp="1"/>
          </p:cNvSpPr>
          <p:nvPr>
            <p:ph type="sldNum" sz="quarter" idx="33"/>
          </p:nvPr>
        </p:nvSpPr>
        <p:spPr>
          <a:xfrm>
            <a:off x="446400" y="6372983"/>
            <a:ext cx="379156" cy="365125"/>
          </a:xfrm>
          <a:prstGeom prst="rect">
            <a:avLst/>
          </a:prstGeom>
        </p:spPr>
        <p:txBody>
          <a:bodyPr anchor="ctr" anchorCtr="1"/>
          <a:lstStyle>
            <a:lvl1pPr algn="ctr">
              <a:defRPr sz="600" b="0" i="0">
                <a:solidFill>
                  <a:srgbClr val="002FA7"/>
                </a:solidFill>
                <a:latin typeface="Microsoft YaHei" panose="020B0503020204020204" pitchFamily="34" charset="-122"/>
                <a:ea typeface="Microsoft YaHei" panose="020B0503020204020204" pitchFamily="34" charset="-122"/>
              </a:defRPr>
            </a:lvl1pPr>
          </a:lstStyle>
          <a:p>
            <a:fld id="{665EB1C3-3A1F-5444-83DA-CFB0D9AA77F2}" type="slidenum">
              <a:rPr kumimoji="1" lang="zh-CN" altLang="en-US" smtClean="0"/>
              <a:pPr/>
              <a:t>‹#›</a:t>
            </a:fld>
            <a:endParaRPr kumimoji="1" lang="zh-CN" altLang="en-US" dirty="0"/>
          </a:p>
        </p:txBody>
      </p:sp>
    </p:spTree>
    <p:extLst>
      <p:ext uri="{BB962C8B-B14F-4D97-AF65-F5344CB8AC3E}">
        <p14:creationId xmlns:p14="http://schemas.microsoft.com/office/powerpoint/2010/main" val="2984616581"/>
      </p:ext>
    </p:extLst>
  </p:cSld>
  <p:clrMapOvr>
    <a:masterClrMapping/>
  </p:clrMapOvr>
  <p:extLst>
    <p:ext uri="{DCECCB84-F9BA-43D5-87BE-67443E8EF086}">
      <p15:sldGuideLst xmlns:p15="http://schemas.microsoft.com/office/powerpoint/2012/main">
        <p15:guide id="1" orient="horz" pos="2160" userDrawn="1">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白底">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832EF9E-4894-6904-212B-EBCEFC31206B}"/>
              </a:ext>
            </a:extLst>
          </p:cNvPr>
          <p:cNvPicPr>
            <a:picLocks noChangeAspect="1"/>
          </p:cNvPicPr>
          <p:nvPr userDrawn="1"/>
        </p:nvPicPr>
        <p:blipFill>
          <a:blip r:embed="rId2"/>
          <a:stretch>
            <a:fillRect/>
          </a:stretch>
        </p:blipFill>
        <p:spPr>
          <a:xfrm>
            <a:off x="9792338" y="6458400"/>
            <a:ext cx="1845555" cy="187200"/>
          </a:xfrm>
          <a:prstGeom prst="rect">
            <a:avLst/>
          </a:prstGeom>
        </p:spPr>
      </p:pic>
      <p:sp>
        <p:nvSpPr>
          <p:cNvPr id="2" name="标题 1">
            <a:extLst>
              <a:ext uri="{FF2B5EF4-FFF2-40B4-BE49-F238E27FC236}">
                <a16:creationId xmlns:a16="http://schemas.microsoft.com/office/drawing/2014/main" id="{8D91ED22-B39A-A842-8BBB-B109D6342BAA}"/>
              </a:ext>
            </a:extLst>
          </p:cNvPr>
          <p:cNvSpPr>
            <a:spLocks noGrp="1"/>
          </p:cNvSpPr>
          <p:nvPr>
            <p:ph type="title" hasCustomPrompt="1"/>
          </p:nvPr>
        </p:nvSpPr>
        <p:spPr>
          <a:xfrm>
            <a:off x="460793" y="344653"/>
            <a:ext cx="11282028" cy="648000"/>
          </a:xfrm>
          <a:prstGeom prst="rect">
            <a:avLst/>
          </a:prstGeom>
        </p:spPr>
        <p:txBody>
          <a:bodyPr anchor="ctr"/>
          <a:lstStyle>
            <a:lvl1pPr>
              <a:lnSpc>
                <a:spcPct val="100000"/>
              </a:lnSpc>
              <a:defRPr sz="3200" b="1" i="0" baseline="0">
                <a:latin typeface="Arial" panose="020B0604020202020204" pitchFamily="34" charset="0"/>
                <a:ea typeface="Microsoft YaHei" panose="020B0503020204020204" pitchFamily="34" charset="-122"/>
              </a:defRPr>
            </a:lvl1pPr>
          </a:lstStyle>
          <a:p>
            <a:r>
              <a:rPr kumimoji="1" lang="zh-CN" altLang="en-US" dirty="0"/>
              <a:t>单击此处编辑标题</a:t>
            </a:r>
          </a:p>
        </p:txBody>
      </p:sp>
      <p:sp>
        <p:nvSpPr>
          <p:cNvPr id="4" name="文本占位符 3">
            <a:extLst>
              <a:ext uri="{FF2B5EF4-FFF2-40B4-BE49-F238E27FC236}">
                <a16:creationId xmlns:a16="http://schemas.microsoft.com/office/drawing/2014/main" id="{5508B882-490F-144E-8AF4-0866009AA5C8}"/>
              </a:ext>
            </a:extLst>
          </p:cNvPr>
          <p:cNvSpPr>
            <a:spLocks noGrp="1"/>
          </p:cNvSpPr>
          <p:nvPr>
            <p:ph type="body" sz="half" idx="2" hasCustomPrompt="1"/>
          </p:nvPr>
        </p:nvSpPr>
        <p:spPr>
          <a:xfrm>
            <a:off x="460800" y="1065600"/>
            <a:ext cx="11282028" cy="288000"/>
          </a:xfrm>
          <a:prstGeom prst="rect">
            <a:avLst/>
          </a:prstGeom>
        </p:spPr>
        <p:txBody>
          <a:bodyPr anchor="ctr">
            <a:normAutofit/>
          </a:bodyPr>
          <a:lstStyle>
            <a:lvl1pPr marL="0" indent="0">
              <a:buNone/>
              <a:defRPr sz="1400" b="0" i="0" baseline="0">
                <a:latin typeface="Arial" panose="020B0604020202020204" pitchFamily="34" charset="0"/>
                <a:ea typeface="Microsoft YaHe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单击此处编辑副标题</a:t>
            </a:r>
          </a:p>
        </p:txBody>
      </p:sp>
      <p:sp>
        <p:nvSpPr>
          <p:cNvPr id="8" name="文本占位符 3">
            <a:extLst>
              <a:ext uri="{FF2B5EF4-FFF2-40B4-BE49-F238E27FC236}">
                <a16:creationId xmlns:a16="http://schemas.microsoft.com/office/drawing/2014/main" id="{8F52F4AF-64E1-5D4F-8107-A54C001C30AA}"/>
              </a:ext>
            </a:extLst>
          </p:cNvPr>
          <p:cNvSpPr>
            <a:spLocks noGrp="1"/>
          </p:cNvSpPr>
          <p:nvPr>
            <p:ph type="body" sz="half" idx="10" hasCustomPrompt="1"/>
          </p:nvPr>
        </p:nvSpPr>
        <p:spPr>
          <a:xfrm>
            <a:off x="460793" y="1440844"/>
            <a:ext cx="11282028" cy="4867881"/>
          </a:xfrm>
          <a:prstGeom prst="rect">
            <a:avLst/>
          </a:prstGeom>
        </p:spPr>
        <p:txBody>
          <a:bodyPr anchor="t" anchorCtr="0">
            <a:normAutofit/>
          </a:bodyPr>
          <a:lstStyle>
            <a:lvl1pPr marL="0" indent="0">
              <a:lnSpc>
                <a:spcPct val="150000"/>
              </a:lnSpc>
              <a:spcBef>
                <a:spcPts val="0"/>
              </a:spcBef>
              <a:buNone/>
              <a:defRPr sz="1200" b="0" i="0" baseline="0">
                <a:solidFill>
                  <a:schemeClr val="tx1">
                    <a:lumMod val="75000"/>
                    <a:lumOff val="25000"/>
                  </a:schemeClr>
                </a:solidFill>
                <a:latin typeface="Arial" panose="020B0604020202020204" pitchFamily="34" charset="0"/>
                <a:ea typeface="Microsoft YaHe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正文内容</a:t>
            </a:r>
          </a:p>
        </p:txBody>
      </p:sp>
      <p:sp>
        <p:nvSpPr>
          <p:cNvPr id="6" name="六边形 5">
            <a:extLst>
              <a:ext uri="{FF2B5EF4-FFF2-40B4-BE49-F238E27FC236}">
                <a16:creationId xmlns:a16="http://schemas.microsoft.com/office/drawing/2014/main" id="{B51DBB72-9D19-CA9A-964C-5DB6477B20B2}"/>
              </a:ext>
            </a:extLst>
          </p:cNvPr>
          <p:cNvSpPr>
            <a:spLocks noChangeAspect="1"/>
          </p:cNvSpPr>
          <p:nvPr userDrawn="1"/>
        </p:nvSpPr>
        <p:spPr>
          <a:xfrm rot="5400000">
            <a:off x="539284" y="6472124"/>
            <a:ext cx="191360" cy="165600"/>
          </a:xfrm>
          <a:prstGeom prst="hexagon">
            <a:avLst/>
          </a:prstGeom>
          <a:solidFill>
            <a:srgbClr val="002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灯片编号占位符 5">
            <a:extLst>
              <a:ext uri="{FF2B5EF4-FFF2-40B4-BE49-F238E27FC236}">
                <a16:creationId xmlns:a16="http://schemas.microsoft.com/office/drawing/2014/main" id="{BA052F24-A617-98AB-093D-7D13A27DE6EF}"/>
              </a:ext>
            </a:extLst>
          </p:cNvPr>
          <p:cNvSpPr txBox="1">
            <a:spLocks/>
          </p:cNvSpPr>
          <p:nvPr userDrawn="1"/>
        </p:nvSpPr>
        <p:spPr>
          <a:xfrm>
            <a:off x="446400" y="6372000"/>
            <a:ext cx="379156" cy="365125"/>
          </a:xfrm>
          <a:prstGeom prst="rect">
            <a:avLst/>
          </a:prstGeom>
        </p:spPr>
        <p:txBody>
          <a:bodyPr vert="horz" lIns="91440" tIns="45720" rIns="91440" bIns="45720" rtlCol="0" anchor="ctr"/>
          <a:lstStyle>
            <a:defPPr>
              <a:defRPr lang="zh-CN"/>
            </a:defPPr>
            <a:lvl1pPr marL="0" algn="ctr" defTabSz="914400" rtl="0" eaLnBrk="1" latinLnBrk="0" hangingPunct="1">
              <a:defRPr sz="600" b="0" i="0" kern="1200">
                <a:solidFill>
                  <a:schemeClr val="bg1"/>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5EB1C3-3A1F-5444-83DA-CFB0D9AA77F2}" type="slidenum">
              <a:rPr kumimoji="1" lang="zh-CN" altLang="en-US" smtClean="0"/>
              <a:pPr/>
              <a:t>‹#›</a:t>
            </a:fld>
            <a:endParaRPr kumimoji="1" lang="zh-CN" altLang="en-US" dirty="0"/>
          </a:p>
        </p:txBody>
      </p:sp>
    </p:spTree>
    <p:extLst>
      <p:ext uri="{BB962C8B-B14F-4D97-AF65-F5344CB8AC3E}">
        <p14:creationId xmlns:p14="http://schemas.microsoft.com/office/powerpoint/2010/main" val="3814212012"/>
      </p:ext>
    </p:extLst>
  </p:cSld>
  <p:clrMapOvr>
    <a:masterClrMapping/>
  </p:clrMapOvr>
  <p:extLst>
    <p:ext uri="{DCECCB84-F9BA-43D5-87BE-67443E8EF086}">
      <p15:sldGuideLst xmlns:p15="http://schemas.microsoft.com/office/powerpoint/2012/main">
        <p15:guide id="3" orient="horz" pos="550" userDrawn="1">
          <p15:clr>
            <a:srgbClr val="A4A3A4"/>
          </p15:clr>
        </p15:guide>
        <p15:guide id="4" orient="horz" pos="663" userDrawn="1">
          <p15:clr>
            <a:srgbClr val="A4A3A4"/>
          </p15:clr>
        </p15:guide>
        <p15:guide id="5" orient="horz" pos="3974" userDrawn="1">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蓝底">
    <p:bg>
      <p:bgPr>
        <a:gradFill>
          <a:gsLst>
            <a:gs pos="0">
              <a:srgbClr val="3165F3"/>
            </a:gs>
            <a:gs pos="100000">
              <a:srgbClr val="002FA7"/>
            </a:gs>
          </a:gsLst>
          <a:lin ang="5400000" scaled="0"/>
        </a:grad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6C8314B-828B-CDAF-07C5-34CB1A2F3CE9}"/>
              </a:ext>
            </a:extLst>
          </p:cNvPr>
          <p:cNvPicPr>
            <a:picLocks noChangeAspect="1"/>
          </p:cNvPicPr>
          <p:nvPr userDrawn="1"/>
        </p:nvPicPr>
        <p:blipFill>
          <a:blip r:embed="rId2"/>
          <a:stretch>
            <a:fillRect/>
          </a:stretch>
        </p:blipFill>
        <p:spPr>
          <a:xfrm>
            <a:off x="9792000" y="6458400"/>
            <a:ext cx="1845556" cy="187200"/>
          </a:xfrm>
          <a:prstGeom prst="rect">
            <a:avLst/>
          </a:prstGeom>
        </p:spPr>
      </p:pic>
      <p:sp>
        <p:nvSpPr>
          <p:cNvPr id="8" name="六边形 7">
            <a:extLst>
              <a:ext uri="{FF2B5EF4-FFF2-40B4-BE49-F238E27FC236}">
                <a16:creationId xmlns:a16="http://schemas.microsoft.com/office/drawing/2014/main" id="{81DCD0C9-0454-8B1E-84B9-AF832B9F5EB0}"/>
              </a:ext>
            </a:extLst>
          </p:cNvPr>
          <p:cNvSpPr>
            <a:spLocks noChangeAspect="1"/>
          </p:cNvSpPr>
          <p:nvPr userDrawn="1"/>
        </p:nvSpPr>
        <p:spPr>
          <a:xfrm rot="5400000">
            <a:off x="540000" y="6472800"/>
            <a:ext cx="192096" cy="16560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灯片编号占位符 5">
            <a:extLst>
              <a:ext uri="{FF2B5EF4-FFF2-40B4-BE49-F238E27FC236}">
                <a16:creationId xmlns:a16="http://schemas.microsoft.com/office/drawing/2014/main" id="{AA67A857-F526-73BA-FA26-B94C5512CEBE}"/>
              </a:ext>
            </a:extLst>
          </p:cNvPr>
          <p:cNvSpPr>
            <a:spLocks noGrp="1"/>
          </p:cNvSpPr>
          <p:nvPr>
            <p:ph type="sldNum" sz="quarter" idx="33"/>
          </p:nvPr>
        </p:nvSpPr>
        <p:spPr>
          <a:xfrm>
            <a:off x="446400" y="6372983"/>
            <a:ext cx="379156" cy="365125"/>
          </a:xfrm>
          <a:prstGeom prst="rect">
            <a:avLst/>
          </a:prstGeom>
        </p:spPr>
        <p:txBody>
          <a:bodyPr anchor="ctr" anchorCtr="1"/>
          <a:lstStyle>
            <a:lvl1pPr algn="ctr">
              <a:defRPr sz="600" b="0" i="0">
                <a:solidFill>
                  <a:srgbClr val="002FA7"/>
                </a:solidFill>
                <a:latin typeface="Microsoft YaHei" panose="020B0503020204020204" pitchFamily="34" charset="-122"/>
                <a:ea typeface="Microsoft YaHei" panose="020B0503020204020204" pitchFamily="34" charset="-122"/>
              </a:defRPr>
            </a:lvl1pPr>
          </a:lstStyle>
          <a:p>
            <a:fld id="{665EB1C3-3A1F-5444-83DA-CFB0D9AA77F2}" type="slidenum">
              <a:rPr kumimoji="1" lang="zh-CN" altLang="en-US" smtClean="0"/>
              <a:pPr/>
              <a:t>‹#›</a:t>
            </a:fld>
            <a:endParaRPr kumimoji="1" lang="zh-CN" altLang="en-US" dirty="0"/>
          </a:p>
        </p:txBody>
      </p:sp>
      <p:sp>
        <p:nvSpPr>
          <p:cNvPr id="6" name="标题 1">
            <a:extLst>
              <a:ext uri="{FF2B5EF4-FFF2-40B4-BE49-F238E27FC236}">
                <a16:creationId xmlns:a16="http://schemas.microsoft.com/office/drawing/2014/main" id="{80B68589-EC1E-F30C-E7C1-D7EEC29956A2}"/>
              </a:ext>
            </a:extLst>
          </p:cNvPr>
          <p:cNvSpPr>
            <a:spLocks noGrp="1"/>
          </p:cNvSpPr>
          <p:nvPr>
            <p:ph type="title" hasCustomPrompt="1"/>
          </p:nvPr>
        </p:nvSpPr>
        <p:spPr>
          <a:xfrm>
            <a:off x="460793" y="344653"/>
            <a:ext cx="11282028" cy="648000"/>
          </a:xfrm>
          <a:prstGeom prst="rect">
            <a:avLst/>
          </a:prstGeom>
        </p:spPr>
        <p:txBody>
          <a:bodyPr anchor="ctr"/>
          <a:lstStyle>
            <a:lvl1pPr>
              <a:lnSpc>
                <a:spcPct val="100000"/>
              </a:lnSpc>
              <a:defRPr sz="3200" b="1" i="0" baseline="0">
                <a:solidFill>
                  <a:schemeClr val="bg1"/>
                </a:solidFill>
                <a:latin typeface="Arial" panose="020B0604020202020204" pitchFamily="34" charset="0"/>
                <a:ea typeface="Microsoft YaHei" panose="020B0503020204020204" pitchFamily="34" charset="-122"/>
              </a:defRPr>
            </a:lvl1pPr>
          </a:lstStyle>
          <a:p>
            <a:r>
              <a:rPr kumimoji="1" lang="zh-CN" altLang="en-US" dirty="0"/>
              <a:t>单击此处编辑标题</a:t>
            </a:r>
          </a:p>
        </p:txBody>
      </p:sp>
      <p:sp>
        <p:nvSpPr>
          <p:cNvPr id="9" name="文本占位符 3">
            <a:extLst>
              <a:ext uri="{FF2B5EF4-FFF2-40B4-BE49-F238E27FC236}">
                <a16:creationId xmlns:a16="http://schemas.microsoft.com/office/drawing/2014/main" id="{2F8AA5AF-5B12-5AFB-2586-266C7B6C0590}"/>
              </a:ext>
            </a:extLst>
          </p:cNvPr>
          <p:cNvSpPr>
            <a:spLocks noGrp="1"/>
          </p:cNvSpPr>
          <p:nvPr>
            <p:ph type="body" sz="half" idx="2" hasCustomPrompt="1"/>
          </p:nvPr>
        </p:nvSpPr>
        <p:spPr>
          <a:xfrm>
            <a:off x="460800" y="1065600"/>
            <a:ext cx="11282028" cy="288000"/>
          </a:xfrm>
          <a:prstGeom prst="rect">
            <a:avLst/>
          </a:prstGeom>
        </p:spPr>
        <p:txBody>
          <a:bodyPr anchor="ctr">
            <a:normAutofit/>
          </a:bodyPr>
          <a:lstStyle>
            <a:lvl1pPr marL="0" indent="0">
              <a:buNone/>
              <a:defRPr sz="1400" b="0" i="0" baseline="0">
                <a:solidFill>
                  <a:schemeClr val="bg1"/>
                </a:solidFill>
                <a:latin typeface="Arial" panose="020B0604020202020204" pitchFamily="34" charset="0"/>
                <a:ea typeface="Microsoft YaHe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单击此处编辑副标题</a:t>
            </a:r>
          </a:p>
        </p:txBody>
      </p:sp>
      <p:sp>
        <p:nvSpPr>
          <p:cNvPr id="10" name="文本占位符 3">
            <a:extLst>
              <a:ext uri="{FF2B5EF4-FFF2-40B4-BE49-F238E27FC236}">
                <a16:creationId xmlns:a16="http://schemas.microsoft.com/office/drawing/2014/main" id="{2BC87F01-7F75-245F-5C25-FBC0D965B196}"/>
              </a:ext>
            </a:extLst>
          </p:cNvPr>
          <p:cNvSpPr>
            <a:spLocks noGrp="1"/>
          </p:cNvSpPr>
          <p:nvPr>
            <p:ph type="body" sz="half" idx="10" hasCustomPrompt="1"/>
          </p:nvPr>
        </p:nvSpPr>
        <p:spPr>
          <a:xfrm>
            <a:off x="460793" y="1440000"/>
            <a:ext cx="11282028" cy="4867200"/>
          </a:xfrm>
          <a:prstGeom prst="rect">
            <a:avLst/>
          </a:prstGeom>
        </p:spPr>
        <p:txBody>
          <a:bodyPr anchor="t" anchorCtr="0">
            <a:normAutofit/>
          </a:bodyPr>
          <a:lstStyle>
            <a:lvl1pPr marL="0" indent="0">
              <a:lnSpc>
                <a:spcPct val="150000"/>
              </a:lnSpc>
              <a:spcBef>
                <a:spcPts val="0"/>
              </a:spcBef>
              <a:buNone/>
              <a:defRPr sz="1200" b="0" i="0" baseline="0">
                <a:solidFill>
                  <a:schemeClr val="bg1"/>
                </a:solidFill>
                <a:latin typeface="Arial" panose="020B0604020202020204" pitchFamily="34" charset="0"/>
                <a:ea typeface="Microsoft YaHe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正文内容</a:t>
            </a:r>
          </a:p>
        </p:txBody>
      </p:sp>
    </p:spTree>
    <p:extLst>
      <p:ext uri="{BB962C8B-B14F-4D97-AF65-F5344CB8AC3E}">
        <p14:creationId xmlns:p14="http://schemas.microsoft.com/office/powerpoint/2010/main" val="3008535297"/>
      </p:ext>
    </p:extLst>
  </p:cSld>
  <p:clrMapOvr>
    <a:masterClrMapping/>
  </p:clrMapOvr>
  <p:extLst>
    <p:ext uri="{DCECCB84-F9BA-43D5-87BE-67443E8EF086}">
      <p15:sldGuideLst xmlns:p15="http://schemas.microsoft.com/office/powerpoint/2012/main">
        <p15:guide id="3" orient="horz" pos="550" userDrawn="1">
          <p15:clr>
            <a:srgbClr val="A4A3A4"/>
          </p15:clr>
        </p15:guide>
        <p15:guide id="5" orient="horz" pos="663" userDrawn="1">
          <p15:clr>
            <a:srgbClr val="A4A3A4"/>
          </p15:clr>
        </p15:guide>
        <p15:guide id="6" orient="horz" pos="3974" userDrawn="1">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_带logo">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7ED2E00-AC2E-D6DB-4554-66491CAB1FB4}"/>
              </a:ext>
            </a:extLst>
          </p:cNvPr>
          <p:cNvPicPr>
            <a:picLocks noChangeAspect="1"/>
          </p:cNvPicPr>
          <p:nvPr userDrawn="1"/>
        </p:nvPicPr>
        <p:blipFill>
          <a:blip r:embed="rId2"/>
          <a:stretch>
            <a:fillRect/>
          </a:stretch>
        </p:blipFill>
        <p:spPr>
          <a:xfrm>
            <a:off x="9792338" y="6458400"/>
            <a:ext cx="1845555" cy="187200"/>
          </a:xfrm>
          <a:prstGeom prst="rect">
            <a:avLst/>
          </a:prstGeom>
        </p:spPr>
      </p:pic>
      <p:sp>
        <p:nvSpPr>
          <p:cNvPr id="8" name="六边形 7">
            <a:extLst>
              <a:ext uri="{FF2B5EF4-FFF2-40B4-BE49-F238E27FC236}">
                <a16:creationId xmlns:a16="http://schemas.microsoft.com/office/drawing/2014/main" id="{BCADD38B-8A83-594B-826C-655E4046A6EF}"/>
              </a:ext>
            </a:extLst>
          </p:cNvPr>
          <p:cNvSpPr>
            <a:spLocks noChangeAspect="1"/>
          </p:cNvSpPr>
          <p:nvPr userDrawn="1"/>
        </p:nvSpPr>
        <p:spPr>
          <a:xfrm rot="5400000">
            <a:off x="539284" y="6472124"/>
            <a:ext cx="191360" cy="165600"/>
          </a:xfrm>
          <a:prstGeom prst="hexagon">
            <a:avLst/>
          </a:prstGeom>
          <a:solidFill>
            <a:srgbClr val="002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灯片编号占位符 5">
            <a:extLst>
              <a:ext uri="{FF2B5EF4-FFF2-40B4-BE49-F238E27FC236}">
                <a16:creationId xmlns:a16="http://schemas.microsoft.com/office/drawing/2014/main" id="{C797629F-E09E-BE49-E352-3719E8870ABC}"/>
              </a:ext>
            </a:extLst>
          </p:cNvPr>
          <p:cNvSpPr txBox="1">
            <a:spLocks/>
          </p:cNvSpPr>
          <p:nvPr userDrawn="1"/>
        </p:nvSpPr>
        <p:spPr>
          <a:xfrm>
            <a:off x="446400" y="6372000"/>
            <a:ext cx="379156" cy="365125"/>
          </a:xfrm>
          <a:prstGeom prst="rect">
            <a:avLst/>
          </a:prstGeom>
        </p:spPr>
        <p:txBody>
          <a:bodyPr vert="horz" lIns="91440" tIns="45720" rIns="91440" bIns="45720" rtlCol="0" anchor="ctr"/>
          <a:lstStyle>
            <a:defPPr>
              <a:defRPr lang="zh-CN"/>
            </a:defPPr>
            <a:lvl1pPr marL="0" algn="ctr" defTabSz="914400" rtl="0" eaLnBrk="1" latinLnBrk="0" hangingPunct="1">
              <a:defRPr sz="600" b="0" i="0" kern="1200">
                <a:solidFill>
                  <a:schemeClr val="bg1"/>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5EB1C3-3A1F-5444-83DA-CFB0D9AA77F2}" type="slidenum">
              <a:rPr kumimoji="1" lang="zh-CN" altLang="en-US" smtClean="0"/>
              <a:pPr/>
              <a:t>‹#›</a:t>
            </a:fld>
            <a:endParaRPr kumimoji="1" lang="zh-CN" altLang="en-US" dirty="0"/>
          </a:p>
        </p:txBody>
      </p:sp>
    </p:spTree>
    <p:extLst>
      <p:ext uri="{BB962C8B-B14F-4D97-AF65-F5344CB8AC3E}">
        <p14:creationId xmlns:p14="http://schemas.microsoft.com/office/powerpoint/2010/main" val="2834836680"/>
      </p:ext>
    </p:extLst>
  </p:cSld>
  <p:clrMapOvr>
    <a:masterClrMapping/>
  </p:clrMapOvr>
  <p:extLst>
    <p:ext uri="{DCECCB84-F9BA-43D5-87BE-67443E8EF086}">
      <p15:sldGuideLst xmlns:p15="http://schemas.microsoft.com/office/powerpoint/2012/main">
        <p15:guide id="1" orient="horz" pos="210" userDrawn="1">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_无logo">
    <p:spTree>
      <p:nvGrpSpPr>
        <p:cNvPr id="1" name=""/>
        <p:cNvGrpSpPr/>
        <p:nvPr/>
      </p:nvGrpSpPr>
      <p:grpSpPr>
        <a:xfrm>
          <a:off x="0" y="0"/>
          <a:ext cx="0" cy="0"/>
          <a:chOff x="0" y="0"/>
          <a:chExt cx="0" cy="0"/>
        </a:xfrm>
      </p:grpSpPr>
      <p:sp>
        <p:nvSpPr>
          <p:cNvPr id="2" name="六边形 1">
            <a:extLst>
              <a:ext uri="{FF2B5EF4-FFF2-40B4-BE49-F238E27FC236}">
                <a16:creationId xmlns:a16="http://schemas.microsoft.com/office/drawing/2014/main" id="{7E0E4024-3BFC-215E-1C8A-906DCFD7345B}"/>
              </a:ext>
            </a:extLst>
          </p:cNvPr>
          <p:cNvSpPr>
            <a:spLocks noChangeAspect="1"/>
          </p:cNvSpPr>
          <p:nvPr userDrawn="1"/>
        </p:nvSpPr>
        <p:spPr>
          <a:xfrm rot="5400000">
            <a:off x="539284" y="6472124"/>
            <a:ext cx="191360" cy="165600"/>
          </a:xfrm>
          <a:prstGeom prst="hexagon">
            <a:avLst/>
          </a:prstGeom>
          <a:solidFill>
            <a:srgbClr val="002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灯片编号占位符 5">
            <a:extLst>
              <a:ext uri="{FF2B5EF4-FFF2-40B4-BE49-F238E27FC236}">
                <a16:creationId xmlns:a16="http://schemas.microsoft.com/office/drawing/2014/main" id="{21B17B6D-5E44-59ED-7C03-E40903D30867}"/>
              </a:ext>
            </a:extLst>
          </p:cNvPr>
          <p:cNvSpPr txBox="1">
            <a:spLocks/>
          </p:cNvSpPr>
          <p:nvPr userDrawn="1"/>
        </p:nvSpPr>
        <p:spPr>
          <a:xfrm>
            <a:off x="446400" y="6372000"/>
            <a:ext cx="379156" cy="365125"/>
          </a:xfrm>
          <a:prstGeom prst="rect">
            <a:avLst/>
          </a:prstGeom>
        </p:spPr>
        <p:txBody>
          <a:bodyPr vert="horz" lIns="91440" tIns="45720" rIns="91440" bIns="45720" rtlCol="0" anchor="ctr"/>
          <a:lstStyle>
            <a:defPPr>
              <a:defRPr lang="zh-CN"/>
            </a:defPPr>
            <a:lvl1pPr marL="0" algn="ctr" defTabSz="914400" rtl="0" eaLnBrk="1" latinLnBrk="0" hangingPunct="1">
              <a:defRPr sz="600" b="0" i="0" kern="1200">
                <a:solidFill>
                  <a:schemeClr val="bg1"/>
                </a:solidFill>
                <a:latin typeface="Microsoft YaHei" panose="020B0503020204020204" pitchFamily="34" charset="-122"/>
                <a:ea typeface="Microsoft YaHei"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5EB1C3-3A1F-5444-83DA-CFB0D9AA77F2}" type="slidenum">
              <a:rPr kumimoji="1" lang="zh-CN" altLang="en-US" smtClean="0"/>
              <a:pPr/>
              <a:t>‹#›</a:t>
            </a:fld>
            <a:endParaRPr kumimoji="1" lang="zh-CN" altLang="en-US" dirty="0"/>
          </a:p>
        </p:txBody>
      </p:sp>
    </p:spTree>
    <p:extLst>
      <p:ext uri="{BB962C8B-B14F-4D97-AF65-F5344CB8AC3E}">
        <p14:creationId xmlns:p14="http://schemas.microsoft.com/office/powerpoint/2010/main" val="1023213374"/>
      </p:ext>
    </p:extLst>
  </p:cSld>
  <p:clrMapOvr>
    <a:masterClrMapping/>
  </p:clrMapOvr>
  <p:extLst>
    <p:ext uri="{DCECCB84-F9BA-43D5-87BE-67443E8EF086}">
      <p15:sldGuideLst xmlns:p15="http://schemas.microsoft.com/office/powerpoint/2012/main">
        <p15:guide id="1" orient="horz" pos="210" userDrawn="1">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0334835"/>
      </p:ext>
    </p:extLst>
  </p:cSld>
  <p:clrMap bg1="lt1" tx1="dk1" bg2="lt2" tx2="dk2" accent1="accent1" accent2="accent2" accent3="accent3" accent4="accent4" accent5="accent5" accent6="accent6" hlink="hlink" folHlink="folHlink"/>
  <p:sldLayoutIdLst>
    <p:sldLayoutId id="2147483664" r:id="rId1"/>
    <p:sldLayoutId id="2147483669" r:id="rId2"/>
    <p:sldLayoutId id="2147483670" r:id="rId3"/>
    <p:sldLayoutId id="2147483660" r:id="rId4"/>
    <p:sldLayoutId id="2147483662" r:id="rId5"/>
    <p:sldLayoutId id="2147483657" r:id="rId6"/>
    <p:sldLayoutId id="2147483661" r:id="rId7"/>
    <p:sldLayoutId id="2147483655" r:id="rId8"/>
    <p:sldLayoutId id="2147483671" r:id="rId9"/>
    <p:sldLayoutId id="2147483668"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A4A3A4"/>
          </p15:clr>
        </p15:guide>
        <p15:guide id="2" pos="347" userDrawn="1">
          <p15:clr>
            <a:srgbClr val="A4A3A4"/>
          </p15:clr>
        </p15:guide>
        <p15:guide id="3" pos="7333"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gif"/><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36969-DFFA-8171-3B5C-5AA45AAF99AB}"/>
              </a:ext>
            </a:extLst>
          </p:cNvPr>
          <p:cNvSpPr>
            <a:spLocks noGrp="1"/>
          </p:cNvSpPr>
          <p:nvPr>
            <p:ph type="ctrTitle"/>
          </p:nvPr>
        </p:nvSpPr>
        <p:spPr/>
        <p:txBody>
          <a:bodyPr/>
          <a:lstStyle/>
          <a:p>
            <a:r>
              <a:rPr kumimoji="1" lang="en-US" altLang="zh-CN" dirty="0" err="1"/>
              <a:t>openEuler</a:t>
            </a:r>
            <a:r>
              <a:rPr kumimoji="1" lang="en-US" altLang="zh-CN" dirty="0"/>
              <a:t>@</a:t>
            </a:r>
            <a:r>
              <a:rPr kumimoji="1" lang="zh-CN" altLang="en-US" dirty="0"/>
              <a:t>开源之夏</a:t>
            </a:r>
            <a:r>
              <a:rPr kumimoji="1" lang="en-US" altLang="zh-CN" dirty="0"/>
              <a:t>&amp;</a:t>
            </a:r>
            <a:r>
              <a:rPr kumimoji="1" lang="zh-CN" altLang="en-US" dirty="0"/>
              <a:t>开源实习</a:t>
            </a:r>
          </a:p>
        </p:txBody>
      </p:sp>
      <p:sp>
        <p:nvSpPr>
          <p:cNvPr id="3" name="副标题 2">
            <a:extLst>
              <a:ext uri="{FF2B5EF4-FFF2-40B4-BE49-F238E27FC236}">
                <a16:creationId xmlns:a16="http://schemas.microsoft.com/office/drawing/2014/main" id="{AB0D3307-9B42-99B3-8BA3-10D8905F05FF}"/>
              </a:ext>
            </a:extLst>
          </p:cNvPr>
          <p:cNvSpPr>
            <a:spLocks noGrp="1"/>
          </p:cNvSpPr>
          <p:nvPr>
            <p:ph type="subTitle" idx="1"/>
          </p:nvPr>
        </p:nvSpPr>
        <p:spPr/>
        <p:txBody>
          <a:bodyPr/>
          <a:lstStyle/>
          <a:p>
            <a:r>
              <a:rPr kumimoji="1" lang="zh-CN" altLang="en-US" dirty="0"/>
              <a:t>点亮开源新星 共筑开源未来</a:t>
            </a:r>
          </a:p>
        </p:txBody>
      </p:sp>
    </p:spTree>
    <p:extLst>
      <p:ext uri="{BB962C8B-B14F-4D97-AF65-F5344CB8AC3E}">
        <p14:creationId xmlns:p14="http://schemas.microsoft.com/office/powerpoint/2010/main" val="851278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DBC718-396A-6363-776C-5D2B5A7645B1}"/>
              </a:ext>
            </a:extLst>
          </p:cNvPr>
          <p:cNvSpPr>
            <a:spLocks noGrp="1"/>
          </p:cNvSpPr>
          <p:nvPr>
            <p:ph type="ctrTitle"/>
          </p:nvPr>
        </p:nvSpPr>
        <p:spPr/>
        <p:txBody>
          <a:bodyPr/>
          <a:lstStyle/>
          <a:p>
            <a:r>
              <a:rPr kumimoji="1" lang="zh-CN" altLang="en-US" dirty="0"/>
              <a:t>点亮开源新星 共筑开源未来</a:t>
            </a:r>
          </a:p>
        </p:txBody>
      </p:sp>
      <p:sp>
        <p:nvSpPr>
          <p:cNvPr id="3" name="灯片编号占位符 2">
            <a:extLst>
              <a:ext uri="{FF2B5EF4-FFF2-40B4-BE49-F238E27FC236}">
                <a16:creationId xmlns:a16="http://schemas.microsoft.com/office/drawing/2014/main" id="{2179AD0C-5347-36C0-78B0-16C81951B67A}"/>
              </a:ext>
            </a:extLst>
          </p:cNvPr>
          <p:cNvSpPr>
            <a:spLocks noGrp="1"/>
          </p:cNvSpPr>
          <p:nvPr>
            <p:ph type="sldNum" sz="quarter" idx="33"/>
          </p:nvPr>
        </p:nvSpPr>
        <p:spPr/>
        <p:txBody>
          <a:bodyPr/>
          <a:lstStyle/>
          <a:p>
            <a:fld id="{665EB1C3-3A1F-5444-83DA-CFB0D9AA77F2}" type="slidenum">
              <a:rPr kumimoji="1" lang="zh-CN" altLang="en-US" smtClean="0"/>
              <a:pPr/>
              <a:t>10</a:t>
            </a:fld>
            <a:endParaRPr kumimoji="1" lang="zh-CN" altLang="en-US" dirty="0"/>
          </a:p>
        </p:txBody>
      </p:sp>
    </p:spTree>
    <p:extLst>
      <p:ext uri="{BB962C8B-B14F-4D97-AF65-F5344CB8AC3E}">
        <p14:creationId xmlns:p14="http://schemas.microsoft.com/office/powerpoint/2010/main" val="349068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43E474-FF5F-884A-FB87-EF6941201246}"/>
              </a:ext>
            </a:extLst>
          </p:cNvPr>
          <p:cNvSpPr>
            <a:spLocks noGrp="1"/>
          </p:cNvSpPr>
          <p:nvPr>
            <p:ph type="title"/>
          </p:nvPr>
        </p:nvSpPr>
        <p:spPr/>
        <p:txBody>
          <a:bodyPr/>
          <a:lstStyle/>
          <a:p>
            <a:r>
              <a:rPr kumimoji="1" lang="zh-CN" altLang="en-US" dirty="0"/>
              <a:t>点亮开源新星</a:t>
            </a:r>
          </a:p>
        </p:txBody>
      </p:sp>
      <p:sp>
        <p:nvSpPr>
          <p:cNvPr id="3" name="文本占位符 2">
            <a:extLst>
              <a:ext uri="{FF2B5EF4-FFF2-40B4-BE49-F238E27FC236}">
                <a16:creationId xmlns:a16="http://schemas.microsoft.com/office/drawing/2014/main" id="{4E9B9827-9AC4-BCC2-F96A-C3856CF7E33A}"/>
              </a:ext>
            </a:extLst>
          </p:cNvPr>
          <p:cNvSpPr>
            <a:spLocks noGrp="1"/>
          </p:cNvSpPr>
          <p:nvPr>
            <p:ph type="body" sz="half" idx="2"/>
          </p:nvPr>
        </p:nvSpPr>
        <p:spPr/>
        <p:txBody>
          <a:bodyPr/>
          <a:lstStyle/>
          <a:p>
            <a:r>
              <a:rPr kumimoji="1" lang="en-US" altLang="zh-CN" dirty="0"/>
              <a:t>Back</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start</a:t>
            </a:r>
            <a:endParaRPr kumimoji="1" lang="zh-CN" altLang="en-US" dirty="0"/>
          </a:p>
        </p:txBody>
      </p:sp>
      <p:grpSp>
        <p:nvGrpSpPr>
          <p:cNvPr id="5" name="组合 4">
            <a:extLst>
              <a:ext uri="{FF2B5EF4-FFF2-40B4-BE49-F238E27FC236}">
                <a16:creationId xmlns:a16="http://schemas.microsoft.com/office/drawing/2014/main" id="{FCC98CBB-3D63-58E9-95E2-AA368F769DF7}"/>
              </a:ext>
            </a:extLst>
          </p:cNvPr>
          <p:cNvGrpSpPr/>
          <p:nvPr/>
        </p:nvGrpSpPr>
        <p:grpSpPr>
          <a:xfrm>
            <a:off x="4378978" y="1510301"/>
            <a:ext cx="3593835" cy="5122847"/>
            <a:chOff x="9348953" y="3433667"/>
            <a:chExt cx="4674412" cy="6663160"/>
          </a:xfrm>
        </p:grpSpPr>
        <p:sp>
          <p:nvSpPr>
            <p:cNvPr id="6" name="同侧圆角矩形 5">
              <a:extLst>
                <a:ext uri="{FF2B5EF4-FFF2-40B4-BE49-F238E27FC236}">
                  <a16:creationId xmlns:a16="http://schemas.microsoft.com/office/drawing/2014/main" id="{D7C0DF31-691E-0FAC-6F10-BC603D07C120}"/>
                </a:ext>
              </a:extLst>
            </p:cNvPr>
            <p:cNvSpPr/>
            <p:nvPr/>
          </p:nvSpPr>
          <p:spPr>
            <a:xfrm>
              <a:off x="9348953" y="4680359"/>
              <a:ext cx="4624201" cy="5416468"/>
            </a:xfrm>
            <a:prstGeom prst="round2SameRect">
              <a:avLst/>
            </a:prstGeom>
            <a:gradFill>
              <a:gsLst>
                <a:gs pos="0">
                  <a:srgbClr val="175CFF"/>
                </a:gs>
                <a:gs pos="100000">
                  <a:srgbClr val="8AB4FF">
                    <a:alpha val="59004"/>
                  </a:srgbClr>
                </a:gs>
              </a:gsLst>
              <a:lin ang="2136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100">
                <a:latin typeface="Microsoft YaHei" panose="020B0503020204020204" pitchFamily="34" charset="-122"/>
                <a:ea typeface="Microsoft YaHei" panose="020B0503020204020204" pitchFamily="34" charset="-122"/>
              </a:endParaRPr>
            </a:p>
          </p:txBody>
        </p:sp>
        <p:grpSp>
          <p:nvGrpSpPr>
            <p:cNvPr id="7" name="组合 6">
              <a:extLst>
                <a:ext uri="{FF2B5EF4-FFF2-40B4-BE49-F238E27FC236}">
                  <a16:creationId xmlns:a16="http://schemas.microsoft.com/office/drawing/2014/main" id="{FF9BE650-E830-091D-27EC-5AE1C0FFAD2D}"/>
                </a:ext>
              </a:extLst>
            </p:cNvPr>
            <p:cNvGrpSpPr/>
            <p:nvPr/>
          </p:nvGrpSpPr>
          <p:grpSpPr>
            <a:xfrm>
              <a:off x="9778088" y="3433667"/>
              <a:ext cx="4245277" cy="6205254"/>
              <a:chOff x="9778088" y="3433667"/>
              <a:chExt cx="4245277" cy="6205254"/>
            </a:xfrm>
          </p:grpSpPr>
          <p:sp>
            <p:nvSpPr>
              <p:cNvPr id="8" name="文本框 7">
                <a:extLst>
                  <a:ext uri="{FF2B5EF4-FFF2-40B4-BE49-F238E27FC236}">
                    <a16:creationId xmlns:a16="http://schemas.microsoft.com/office/drawing/2014/main" id="{53BD27CD-28CB-1697-ED7B-F091C80273EA}"/>
                  </a:ext>
                </a:extLst>
              </p:cNvPr>
              <p:cNvSpPr txBox="1"/>
              <p:nvPr/>
            </p:nvSpPr>
            <p:spPr>
              <a:xfrm>
                <a:off x="9778088" y="5048782"/>
                <a:ext cx="4245277" cy="4590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rtlCol="0">
                <a:spAutoFit/>
              </a:bodyPr>
              <a:lstStyle/>
              <a:p>
                <a:pPr marL="0" marR="0" indent="0" defTabSz="457200" rtl="0" eaLnBrk="1" fontAlgn="auto" latinLnBrk="0" hangingPunct="1">
                  <a:lnSpc>
                    <a:spcPct val="140000"/>
                  </a:lnSpc>
                  <a:spcBef>
                    <a:spcPts val="0"/>
                  </a:spcBef>
                  <a:spcAft>
                    <a:spcPts val="0"/>
                  </a:spcAft>
                  <a:buClrTx/>
                  <a:buSzTx/>
                  <a:buFontTx/>
                  <a:buNone/>
                  <a:tabLst/>
                </a:pPr>
                <a:r>
                  <a:rPr lang="en-US" altLang="zh-CN" kern="0" spc="336" dirty="0">
                    <a:solidFill>
                      <a:srgbClr val="FFFFFF"/>
                    </a:solidFill>
                    <a:latin typeface="Microsoft YaHei" panose="020B0503020204020204" pitchFamily="34" charset="-122"/>
                    <a:ea typeface="Microsoft YaHei" panose="020B0503020204020204" pitchFamily="34" charset="-122"/>
                    <a:cs typeface="OPPOSans L"/>
                    <a:sym typeface="OPPOSans L"/>
                  </a:rPr>
                  <a:t>100+</a:t>
                </a:r>
                <a:r>
                  <a:rPr lang="zh-CN" altLang="en-US" spc="336" dirty="0">
                    <a:solidFill>
                      <a:srgbClr val="FFFFFF"/>
                    </a:solidFill>
                    <a:latin typeface="Microsoft YaHei" panose="020B0503020204020204" pitchFamily="34" charset="-122"/>
                    <a:ea typeface="Microsoft YaHei" panose="020B0503020204020204" pitchFamily="34" charset="-122"/>
                    <a:cs typeface="OPPOSans L"/>
                    <a:sym typeface="OPPOSans L"/>
                  </a:rPr>
                  <a:t>开源社区</a:t>
                </a:r>
                <a:endParaRPr lang="en-US" altLang="zh-CN" spc="336" dirty="0">
                  <a:solidFill>
                    <a:srgbClr val="FFFFFF"/>
                  </a:solidFill>
                  <a:latin typeface="Microsoft YaHei" panose="020B0503020204020204" pitchFamily="34" charset="-122"/>
                  <a:ea typeface="Microsoft YaHei" panose="020B0503020204020204" pitchFamily="34" charset="-122"/>
                  <a:cs typeface="OPPOSans L"/>
                  <a:sym typeface="OPPOSans L"/>
                </a:endParaRPr>
              </a:p>
              <a:p>
                <a:pPr marL="0" marR="0" indent="0" defTabSz="457200" rtl="0" eaLnBrk="1" fontAlgn="auto" latinLnBrk="0" hangingPunct="1">
                  <a:lnSpc>
                    <a:spcPct val="140000"/>
                  </a:lnSpc>
                  <a:spcBef>
                    <a:spcPts val="0"/>
                  </a:spcBef>
                  <a:spcAft>
                    <a:spcPts val="0"/>
                  </a:spcAft>
                  <a:buClrTx/>
                  <a:buSzTx/>
                  <a:buFontTx/>
                  <a:buNone/>
                  <a:tabLst/>
                </a:pPr>
                <a:r>
                  <a:rPr kumimoji="0" lang="en-US" altLang="zh-CN" b="0" i="0" u="none" strike="noStrike" kern="0" cap="none" spc="336"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OPPOSans L"/>
                    <a:sym typeface="OPPOSans L"/>
                  </a:rPr>
                  <a:t>500+</a:t>
                </a:r>
                <a:r>
                  <a:rPr kumimoji="0" lang="zh-CN" altLang="en-US" b="0" i="0" u="none" strike="noStrike" kern="0" cap="none" spc="336"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OPPOSans L"/>
                    <a:sym typeface="OPPOSans L"/>
                  </a:rPr>
                  <a:t>项目任务</a:t>
                </a:r>
                <a:r>
                  <a:rPr kumimoji="0" lang="en-US" altLang="zh-CN" b="0" i="0" u="none" strike="noStrike" kern="0" cap="none" spc="336"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OPPOSans L"/>
                    <a:sym typeface="OPPOSans L"/>
                  </a:rPr>
                  <a:t> </a:t>
                </a:r>
              </a:p>
              <a:p>
                <a:pPr marL="0" marR="0" indent="0" defTabSz="457200" rtl="0" eaLnBrk="1" fontAlgn="auto" latinLnBrk="0" hangingPunct="1">
                  <a:lnSpc>
                    <a:spcPct val="140000"/>
                  </a:lnSpc>
                  <a:spcBef>
                    <a:spcPts val="0"/>
                  </a:spcBef>
                  <a:spcAft>
                    <a:spcPts val="0"/>
                  </a:spcAft>
                  <a:buClrTx/>
                  <a:buSzTx/>
                  <a:buFontTx/>
                  <a:buNone/>
                  <a:tabLst/>
                </a:pPr>
                <a:r>
                  <a:rPr kumimoji="0" lang="en-US" altLang="zh-CN" b="0" i="0" u="none" strike="noStrike" kern="0" cap="none" spc="336"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OPPOSans L"/>
                    <a:sym typeface="OPPOSans L"/>
                  </a:rPr>
                  <a:t>400-500</a:t>
                </a:r>
                <a:r>
                  <a:rPr kumimoji="0" lang="zh-CN" altLang="en-US" b="0" i="0" u="none" strike="noStrike" kern="0" cap="none" spc="336"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OPPOSans L"/>
                    <a:sym typeface="OPPOSans L"/>
                  </a:rPr>
                  <a:t> 高校 </a:t>
                </a:r>
                <a:endParaRPr kumimoji="0" lang="en-US" altLang="zh-CN" b="0" i="0" u="none" strike="noStrike" kern="0" cap="none" spc="336"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OPPOSans L"/>
                  <a:sym typeface="OPPOSans L"/>
                </a:endParaRPr>
              </a:p>
              <a:p>
                <a:pPr marL="0" marR="0" indent="0" defTabSz="457200" rtl="0" eaLnBrk="1" fontAlgn="auto" latinLnBrk="0" hangingPunct="1">
                  <a:lnSpc>
                    <a:spcPct val="140000"/>
                  </a:lnSpc>
                  <a:spcBef>
                    <a:spcPts val="0"/>
                  </a:spcBef>
                  <a:spcAft>
                    <a:spcPts val="0"/>
                  </a:spcAft>
                  <a:buClrTx/>
                  <a:buSzTx/>
                  <a:buFontTx/>
                  <a:buNone/>
                  <a:tabLst/>
                </a:pPr>
                <a:r>
                  <a:rPr kumimoji="0" lang="en-US" altLang="zh-CN" b="0" i="0" u="none" strike="noStrike" kern="0" cap="none" spc="336"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OPPOSans L"/>
                    <a:sym typeface="OPPOSans L"/>
                  </a:rPr>
                  <a:t>2000-3000</a:t>
                </a:r>
                <a:r>
                  <a:rPr kumimoji="0" lang="zh-CN" altLang="en-US" b="0" i="0" u="none" strike="noStrike" kern="0" cap="none" spc="336"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OPPOSans L"/>
                    <a:sym typeface="OPPOSans L"/>
                  </a:rPr>
                  <a:t>学生</a:t>
                </a:r>
                <a:endParaRPr kumimoji="0" lang="en-US" altLang="zh-CN" b="0" i="0" u="none" strike="noStrike" kern="0" cap="none" spc="336"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OPPOSans L"/>
                  <a:sym typeface="OPPOSans L"/>
                </a:endParaRPr>
              </a:p>
              <a:p>
                <a:pPr marL="0" marR="0" indent="0" defTabSz="457200" rtl="0" eaLnBrk="1" fontAlgn="auto" latinLnBrk="0" hangingPunct="1">
                  <a:lnSpc>
                    <a:spcPct val="140000"/>
                  </a:lnSpc>
                  <a:spcBef>
                    <a:spcPts val="0"/>
                  </a:spcBef>
                  <a:spcAft>
                    <a:spcPts val="0"/>
                  </a:spcAft>
                  <a:buClrTx/>
                  <a:buSzTx/>
                  <a:buFontTx/>
                  <a:buNone/>
                  <a:tabLst/>
                </a:pPr>
                <a:r>
                  <a:rPr lang="zh-CN" altLang="en-US" spc="336" dirty="0">
                    <a:solidFill>
                      <a:srgbClr val="FFFFFF"/>
                    </a:solidFill>
                    <a:latin typeface="Microsoft YaHei" panose="020B0503020204020204" pitchFamily="34" charset="-122"/>
                    <a:ea typeface="Microsoft YaHei" panose="020B0503020204020204" pitchFamily="34" charset="-122"/>
                    <a:cs typeface="OPPOSans L"/>
                    <a:sym typeface="OPPOSans L"/>
                  </a:rPr>
                  <a:t>导师学生</a:t>
                </a:r>
                <a:r>
                  <a:rPr lang="en-US" altLang="zh-CN" spc="336" dirty="0">
                    <a:solidFill>
                      <a:srgbClr val="FFFFFF"/>
                    </a:solidFill>
                    <a:latin typeface="Microsoft YaHei" panose="020B0503020204020204" pitchFamily="34" charset="-122"/>
                    <a:ea typeface="Microsoft YaHei" panose="020B0503020204020204" pitchFamily="34" charset="-122"/>
                    <a:cs typeface="OPPOSans L"/>
                    <a:sym typeface="OPPOSans L"/>
                  </a:rPr>
                  <a:t>1V1</a:t>
                </a:r>
                <a:r>
                  <a:rPr lang="zh-CN" altLang="en-US" spc="336" dirty="0">
                    <a:solidFill>
                      <a:srgbClr val="FFFFFF"/>
                    </a:solidFill>
                    <a:latin typeface="Microsoft YaHei" panose="020B0503020204020204" pitchFamily="34" charset="-122"/>
                    <a:ea typeface="Microsoft YaHei" panose="020B0503020204020204" pitchFamily="34" charset="-122"/>
                    <a:cs typeface="OPPOSans L"/>
                    <a:sym typeface="OPPOSans L"/>
                  </a:rPr>
                  <a:t>完成开发</a:t>
                </a:r>
                <a:endParaRPr lang="en-US" altLang="zh-CN" spc="336" dirty="0">
                  <a:solidFill>
                    <a:srgbClr val="FFFFFF"/>
                  </a:solidFill>
                  <a:latin typeface="Microsoft YaHei" panose="020B0503020204020204" pitchFamily="34" charset="-122"/>
                  <a:ea typeface="Microsoft YaHei" panose="020B0503020204020204" pitchFamily="34" charset="-122"/>
                  <a:cs typeface="OPPOSans L"/>
                  <a:sym typeface="OPPOSans L"/>
                </a:endParaRPr>
              </a:p>
              <a:p>
                <a:pPr marL="0" marR="0" indent="0" defTabSz="457200" rtl="0" eaLnBrk="1" fontAlgn="auto" latinLnBrk="0" hangingPunct="1">
                  <a:lnSpc>
                    <a:spcPct val="140000"/>
                  </a:lnSpc>
                  <a:spcBef>
                    <a:spcPts val="0"/>
                  </a:spcBef>
                  <a:spcAft>
                    <a:spcPts val="0"/>
                  </a:spcAft>
                  <a:buClrTx/>
                  <a:buSzTx/>
                  <a:buFontTx/>
                  <a:buNone/>
                  <a:tabLst/>
                </a:pPr>
                <a:r>
                  <a:rPr kumimoji="0" lang="zh-CN" altLang="en-US" b="0" i="0" u="none" strike="noStrike" kern="0" cap="none" spc="336"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OPPOSans L"/>
                    <a:sym typeface="OPPOSans L"/>
                  </a:rPr>
                  <a:t>成果合入社区仓库</a:t>
                </a:r>
              </a:p>
              <a:p>
                <a:pPr marL="0" marR="0" indent="0" defTabSz="457200" rtl="0" eaLnBrk="1" fontAlgn="auto" latinLnBrk="0" hangingPunct="1">
                  <a:lnSpc>
                    <a:spcPct val="140000"/>
                  </a:lnSpc>
                  <a:spcBef>
                    <a:spcPts val="0"/>
                  </a:spcBef>
                  <a:spcAft>
                    <a:spcPts val="0"/>
                  </a:spcAft>
                  <a:buClrTx/>
                  <a:buSzTx/>
                  <a:buFontTx/>
                  <a:buNone/>
                  <a:tabLst/>
                </a:pPr>
                <a:r>
                  <a:rPr kumimoji="0" lang="zh-CN" altLang="en-US" b="0" i="0" u="none" strike="noStrike" kern="0" cap="none" spc="336"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OPPOSans L"/>
                    <a:sym typeface="OPPOSans L"/>
                  </a:rPr>
                  <a:t>基础难度和进阶难度：</a:t>
                </a:r>
                <a:endParaRPr kumimoji="0" lang="en-US" altLang="zh-CN" b="0" i="0" u="none" strike="noStrike" kern="0" cap="none" spc="336"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OPPOSans L"/>
                  <a:sym typeface="OPPOSans L"/>
                </a:endParaRPr>
              </a:p>
              <a:p>
                <a:pPr marL="0" marR="0" indent="0" defTabSz="457200" rtl="0" eaLnBrk="1" fontAlgn="auto" latinLnBrk="0" hangingPunct="1">
                  <a:lnSpc>
                    <a:spcPct val="140000"/>
                  </a:lnSpc>
                  <a:spcBef>
                    <a:spcPts val="0"/>
                  </a:spcBef>
                  <a:spcAft>
                    <a:spcPts val="0"/>
                  </a:spcAft>
                  <a:buClrTx/>
                  <a:buSzTx/>
                  <a:buFontTx/>
                  <a:buNone/>
                  <a:tabLst/>
                </a:pPr>
                <a:r>
                  <a:rPr kumimoji="0" lang="en-US" altLang="zh-CN" b="0" i="0" u="none" strike="noStrike" kern="0" cap="none" spc="336"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OPPOSans L"/>
                    <a:sym typeface="OPPOSans L"/>
                  </a:rPr>
                  <a:t>8000</a:t>
                </a:r>
                <a:r>
                  <a:rPr kumimoji="0" lang="zh-CN" altLang="en-US" b="0" i="0" u="none" strike="noStrike" kern="0" cap="none" spc="336"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OPPOSans L"/>
                    <a:sym typeface="OPPOSans L"/>
                  </a:rPr>
                  <a:t>和</a:t>
                </a:r>
                <a:r>
                  <a:rPr kumimoji="0" lang="en-US" altLang="zh-CN" b="0" i="0" u="none" strike="noStrike" kern="0" cap="none" spc="336"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OPPOSans L"/>
                    <a:sym typeface="OPPOSans L"/>
                  </a:rPr>
                  <a:t>12000 </a:t>
                </a:r>
                <a:r>
                  <a:rPr kumimoji="0" lang="en" altLang="zh-CN" b="0" i="0" u="none" strike="noStrike" kern="0" cap="none" spc="336"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OPPOSans L"/>
                    <a:sym typeface="OPPOSans L"/>
                  </a:rPr>
                  <a:t>RMB</a:t>
                </a:r>
              </a:p>
              <a:p>
                <a:pPr marL="0" marR="0" indent="0" defTabSz="457200" rtl="0" eaLnBrk="1" fontAlgn="auto" latinLnBrk="0" hangingPunct="1">
                  <a:lnSpc>
                    <a:spcPct val="140000"/>
                  </a:lnSpc>
                  <a:spcBef>
                    <a:spcPts val="0"/>
                  </a:spcBef>
                  <a:spcAft>
                    <a:spcPts val="0"/>
                  </a:spcAft>
                  <a:buClrTx/>
                  <a:buSzTx/>
                  <a:buFontTx/>
                  <a:buNone/>
                  <a:tabLst/>
                </a:pPr>
                <a:r>
                  <a:rPr kumimoji="0" lang="zh-CN" altLang="en-US" b="0" i="0" u="none" strike="noStrike" kern="0" cap="none" spc="336"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OPPOSans L"/>
                    <a:sym typeface="OPPOSans L"/>
                  </a:rPr>
                  <a:t>结项证书</a:t>
                </a:r>
              </a:p>
            </p:txBody>
          </p:sp>
          <p:sp>
            <p:nvSpPr>
              <p:cNvPr id="9" name="圆角矩形 8">
                <a:extLst>
                  <a:ext uri="{FF2B5EF4-FFF2-40B4-BE49-F238E27FC236}">
                    <a16:creationId xmlns:a16="http://schemas.microsoft.com/office/drawing/2014/main" id="{37AE3387-5254-8226-0AA3-E0AF728A27EB}"/>
                  </a:ext>
                </a:extLst>
              </p:cNvPr>
              <p:cNvSpPr/>
              <p:nvPr/>
            </p:nvSpPr>
            <p:spPr>
              <a:xfrm>
                <a:off x="9779858" y="3433667"/>
                <a:ext cx="3625516" cy="929379"/>
              </a:xfrm>
              <a:prstGeom prst="roundRect">
                <a:avLst>
                  <a:gd name="adj" fmla="val 29524"/>
                </a:avLst>
              </a:prstGeom>
              <a:solidFill>
                <a:srgbClr val="8AB4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latin typeface="Microsoft YaHei" panose="020B0503020204020204" pitchFamily="34" charset="-122"/>
                    <a:ea typeface="Microsoft YaHei" panose="020B0503020204020204" pitchFamily="34" charset="-122"/>
                    <a:cs typeface="OPPOSans H" pitchFamily="18" charset="-122"/>
                  </a:rPr>
                  <a:t>点亮计划</a:t>
                </a:r>
                <a:r>
                  <a:rPr kumimoji="1" lang="en-US" altLang="zh-CN" sz="2000" b="1" dirty="0">
                    <a:latin typeface="Microsoft YaHei" panose="020B0503020204020204" pitchFamily="34" charset="-122"/>
                    <a:ea typeface="Microsoft YaHei" panose="020B0503020204020204" pitchFamily="34" charset="-122"/>
                    <a:cs typeface="OPPOSans H" pitchFamily="18" charset="-122"/>
                  </a:rPr>
                  <a:t>-</a:t>
                </a:r>
                <a:r>
                  <a:rPr kumimoji="1" lang="zh-CN" altLang="en-US" sz="2000" b="1" dirty="0">
                    <a:latin typeface="Microsoft YaHei" panose="020B0503020204020204" pitchFamily="34" charset="-122"/>
                    <a:ea typeface="Microsoft YaHei" panose="020B0503020204020204" pitchFamily="34" charset="-122"/>
                    <a:cs typeface="OPPOSans H" pitchFamily="18" charset="-122"/>
                  </a:rPr>
                  <a:t>开源之夏</a:t>
                </a:r>
              </a:p>
            </p:txBody>
          </p:sp>
        </p:grpSp>
      </p:grpSp>
      <p:grpSp>
        <p:nvGrpSpPr>
          <p:cNvPr id="10" name="组合 9">
            <a:extLst>
              <a:ext uri="{FF2B5EF4-FFF2-40B4-BE49-F238E27FC236}">
                <a16:creationId xmlns:a16="http://schemas.microsoft.com/office/drawing/2014/main" id="{EA8ED08E-3958-DD33-3337-F3732EC1B2E1}"/>
              </a:ext>
            </a:extLst>
          </p:cNvPr>
          <p:cNvGrpSpPr/>
          <p:nvPr/>
        </p:nvGrpSpPr>
        <p:grpSpPr>
          <a:xfrm>
            <a:off x="469143" y="1510301"/>
            <a:ext cx="3248147" cy="4914362"/>
            <a:chOff x="1828800" y="3434073"/>
            <a:chExt cx="4224786" cy="6391993"/>
          </a:xfrm>
        </p:grpSpPr>
        <p:sp>
          <p:nvSpPr>
            <p:cNvPr id="11" name="文本框 10">
              <a:extLst>
                <a:ext uri="{FF2B5EF4-FFF2-40B4-BE49-F238E27FC236}">
                  <a16:creationId xmlns:a16="http://schemas.microsoft.com/office/drawing/2014/main" id="{2DB03815-8F30-AAA2-E3E0-973023762C6D}"/>
                </a:ext>
              </a:extLst>
            </p:cNvPr>
            <p:cNvSpPr txBox="1"/>
            <p:nvPr/>
          </p:nvSpPr>
          <p:spPr>
            <a:xfrm>
              <a:off x="1828800" y="4705342"/>
              <a:ext cx="4224786" cy="583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rtlCol="0">
              <a:spAutoFit/>
            </a:bodyPr>
            <a:lstStyle/>
            <a:p>
              <a:pPr marL="0" marR="0" indent="0" algn="l" defTabSz="457200" rtl="0" eaLnBrk="1" fontAlgn="auto" latinLnBrk="0" hangingPunct="1">
                <a:lnSpc>
                  <a:spcPct val="140000"/>
                </a:lnSpc>
                <a:spcBef>
                  <a:spcPts val="0"/>
                </a:spcBef>
                <a:spcAft>
                  <a:spcPts val="0"/>
                </a:spcAft>
                <a:buClrTx/>
                <a:buSzTx/>
                <a:buFontTx/>
                <a:buNone/>
                <a:tabLst/>
              </a:pPr>
              <a:r>
                <a:rPr kumimoji="0" lang="zh-CN" altLang="en-US" b="0" i="0" u="none" strike="noStrike" kern="0" cap="none" spc="336" normalizeH="0" baseline="0" noProof="0" dirty="0">
                  <a:ln>
                    <a:noFill/>
                  </a:ln>
                  <a:solidFill>
                    <a:srgbClr val="272663"/>
                  </a:solidFill>
                  <a:effectLst/>
                  <a:uLnTx/>
                  <a:uFillTx/>
                  <a:latin typeface="Microsoft YaHei" panose="020B0503020204020204" pitchFamily="34" charset="-122"/>
                  <a:ea typeface="Microsoft YaHei" panose="020B0503020204020204" pitchFamily="34" charset="-122"/>
                  <a:cs typeface="OPPOSans L"/>
                  <a:sym typeface="OPPOSans L"/>
                </a:rPr>
                <a:t>零距离体验顶级开源项目</a:t>
              </a:r>
              <a:endParaRPr kumimoji="0" lang="en-US" altLang="zh-CN" b="0" i="0" u="none" strike="noStrike" kern="0" cap="none" spc="336" normalizeH="0" baseline="0" noProof="0" dirty="0">
                <a:ln>
                  <a:noFill/>
                </a:ln>
                <a:solidFill>
                  <a:srgbClr val="272663"/>
                </a:solidFill>
                <a:effectLst/>
                <a:uLnTx/>
                <a:uFillTx/>
                <a:latin typeface="Microsoft YaHei" panose="020B0503020204020204" pitchFamily="34" charset="-122"/>
                <a:ea typeface="Microsoft YaHei" panose="020B0503020204020204" pitchFamily="34" charset="-122"/>
                <a:cs typeface="OPPOSans L"/>
                <a:sym typeface="OPPOSans L"/>
              </a:endParaRPr>
            </a:p>
          </p:txBody>
        </p:sp>
        <p:sp>
          <p:nvSpPr>
            <p:cNvPr id="12" name="圆角矩形 11">
              <a:extLst>
                <a:ext uri="{FF2B5EF4-FFF2-40B4-BE49-F238E27FC236}">
                  <a16:creationId xmlns:a16="http://schemas.microsoft.com/office/drawing/2014/main" id="{0585EB85-6737-0BD7-0070-D7E13385EF31}"/>
                </a:ext>
              </a:extLst>
            </p:cNvPr>
            <p:cNvSpPr/>
            <p:nvPr/>
          </p:nvSpPr>
          <p:spPr>
            <a:xfrm>
              <a:off x="1828800" y="3434073"/>
              <a:ext cx="3625517" cy="929380"/>
            </a:xfrm>
            <a:prstGeom prst="roundRect">
              <a:avLst>
                <a:gd name="adj" fmla="val 29524"/>
              </a:avLst>
            </a:prstGeom>
            <a:solidFill>
              <a:srgbClr val="175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bg1"/>
                  </a:solidFill>
                  <a:latin typeface="Microsoft YaHei" panose="020B0503020204020204" pitchFamily="34" charset="-122"/>
                  <a:ea typeface="Microsoft YaHei" panose="020B0503020204020204" pitchFamily="34" charset="-122"/>
                  <a:cs typeface="OPPOSans H" pitchFamily="18" charset="-122"/>
                </a:rPr>
                <a:t>高校学生</a:t>
              </a:r>
            </a:p>
          </p:txBody>
        </p:sp>
        <p:sp>
          <p:nvSpPr>
            <p:cNvPr id="13" name="文本框 12">
              <a:extLst>
                <a:ext uri="{FF2B5EF4-FFF2-40B4-BE49-F238E27FC236}">
                  <a16:creationId xmlns:a16="http://schemas.microsoft.com/office/drawing/2014/main" id="{42010537-8580-8AC0-6873-DF511553C08C}"/>
                </a:ext>
              </a:extLst>
            </p:cNvPr>
            <p:cNvSpPr txBox="1"/>
            <p:nvPr/>
          </p:nvSpPr>
          <p:spPr>
            <a:xfrm>
              <a:off x="1828800" y="5839720"/>
              <a:ext cx="4224786" cy="583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rtlCol="0">
              <a:spAutoFit/>
            </a:bodyPr>
            <a:lstStyle/>
            <a:p>
              <a:pPr marL="0" marR="0" indent="0" algn="l" defTabSz="457200" rtl="0" eaLnBrk="1" fontAlgn="auto" latinLnBrk="0" hangingPunct="1">
                <a:lnSpc>
                  <a:spcPct val="140000"/>
                </a:lnSpc>
                <a:spcBef>
                  <a:spcPts val="0"/>
                </a:spcBef>
                <a:spcAft>
                  <a:spcPts val="0"/>
                </a:spcAft>
                <a:buClrTx/>
                <a:buSzTx/>
                <a:buFontTx/>
                <a:buNone/>
                <a:tabLst/>
              </a:pPr>
              <a:r>
                <a:rPr lang="zh-CN" altLang="en-US" spc="336" dirty="0">
                  <a:solidFill>
                    <a:srgbClr val="272663"/>
                  </a:solidFill>
                  <a:latin typeface="Microsoft YaHei" panose="020B0503020204020204" pitchFamily="34" charset="-122"/>
                  <a:ea typeface="Microsoft YaHei" panose="020B0503020204020204" pitchFamily="34" charset="-122"/>
                  <a:cs typeface="OPPOSans L"/>
                  <a:sym typeface="OPPOSans L"/>
                </a:rPr>
                <a:t>实践完整</a:t>
              </a:r>
              <a:r>
                <a:rPr kumimoji="0" lang="zh-CN" altLang="en-US" b="0" i="0" u="none" strike="noStrike" kern="0" cap="none" spc="336" normalizeH="0" baseline="0" noProof="0" dirty="0">
                  <a:ln>
                    <a:noFill/>
                  </a:ln>
                  <a:solidFill>
                    <a:srgbClr val="272663"/>
                  </a:solidFill>
                  <a:effectLst/>
                  <a:uLnTx/>
                  <a:uFillTx/>
                  <a:latin typeface="Microsoft YaHei" panose="020B0503020204020204" pitchFamily="34" charset="-122"/>
                  <a:ea typeface="Microsoft YaHei" panose="020B0503020204020204" pitchFamily="34" charset="-122"/>
                  <a:cs typeface="OPPOSans L"/>
                  <a:sym typeface="OPPOSans L"/>
                </a:rPr>
                <a:t>工程级项目开发</a:t>
              </a:r>
              <a:endParaRPr kumimoji="0" lang="en-US" altLang="zh-CN" b="0" i="0" u="none" strike="noStrike" kern="0" cap="none" spc="336" normalizeH="0" baseline="0" noProof="0" dirty="0">
                <a:ln>
                  <a:noFill/>
                </a:ln>
                <a:solidFill>
                  <a:srgbClr val="272663"/>
                </a:solidFill>
                <a:effectLst/>
                <a:uLnTx/>
                <a:uFillTx/>
                <a:latin typeface="Microsoft YaHei" panose="020B0503020204020204" pitchFamily="34" charset="-122"/>
                <a:ea typeface="Microsoft YaHei" panose="020B0503020204020204" pitchFamily="34" charset="-122"/>
                <a:cs typeface="OPPOSans L"/>
                <a:sym typeface="OPPOSans L"/>
              </a:endParaRPr>
            </a:p>
          </p:txBody>
        </p:sp>
        <p:sp>
          <p:nvSpPr>
            <p:cNvPr id="14" name="文本框 13">
              <a:extLst>
                <a:ext uri="{FF2B5EF4-FFF2-40B4-BE49-F238E27FC236}">
                  <a16:creationId xmlns:a16="http://schemas.microsoft.com/office/drawing/2014/main" id="{76B6ABBD-3626-5A44-1CA3-FE077975931B}"/>
                </a:ext>
              </a:extLst>
            </p:cNvPr>
            <p:cNvSpPr txBox="1"/>
            <p:nvPr/>
          </p:nvSpPr>
          <p:spPr>
            <a:xfrm>
              <a:off x="1828800" y="6974098"/>
              <a:ext cx="4224786" cy="583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rtlCol="0">
              <a:spAutoFit/>
            </a:bodyPr>
            <a:lstStyle/>
            <a:p>
              <a:pPr marL="0" marR="0" indent="0" algn="l" defTabSz="457200" rtl="0" eaLnBrk="1" fontAlgn="auto" latinLnBrk="0" hangingPunct="1">
                <a:lnSpc>
                  <a:spcPct val="140000"/>
                </a:lnSpc>
                <a:spcBef>
                  <a:spcPts val="0"/>
                </a:spcBef>
                <a:spcAft>
                  <a:spcPts val="0"/>
                </a:spcAft>
                <a:buClrTx/>
                <a:buSzTx/>
                <a:buFontTx/>
                <a:buNone/>
                <a:tabLst/>
              </a:pPr>
              <a:r>
                <a:rPr lang="zh-CN" altLang="en-US" spc="336" dirty="0">
                  <a:solidFill>
                    <a:srgbClr val="272663"/>
                  </a:solidFill>
                  <a:latin typeface="Microsoft YaHei" panose="020B0503020204020204" pitchFamily="34" charset="-122"/>
                  <a:ea typeface="Microsoft YaHei" panose="020B0503020204020204" pitchFamily="34" charset="-122"/>
                  <a:cs typeface="OPPOSans L"/>
                  <a:sym typeface="OPPOSans L"/>
                </a:rPr>
                <a:t>用成果赢取奖金和证书</a:t>
              </a:r>
            </a:p>
          </p:txBody>
        </p:sp>
        <p:sp>
          <p:nvSpPr>
            <p:cNvPr id="15" name="文本框 14">
              <a:extLst>
                <a:ext uri="{FF2B5EF4-FFF2-40B4-BE49-F238E27FC236}">
                  <a16:creationId xmlns:a16="http://schemas.microsoft.com/office/drawing/2014/main" id="{81757922-A260-84E1-EA38-FE3A6BFA9CB2}"/>
                </a:ext>
              </a:extLst>
            </p:cNvPr>
            <p:cNvSpPr txBox="1"/>
            <p:nvPr/>
          </p:nvSpPr>
          <p:spPr>
            <a:xfrm>
              <a:off x="1828800" y="8108476"/>
              <a:ext cx="4224786" cy="583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rtlCol="0">
              <a:spAutoFit/>
            </a:bodyPr>
            <a:lstStyle/>
            <a:p>
              <a:pPr marL="0" marR="0" indent="0" algn="l" defTabSz="457200" rtl="0" eaLnBrk="1" fontAlgn="auto" latinLnBrk="0" hangingPunct="1">
                <a:lnSpc>
                  <a:spcPct val="140000"/>
                </a:lnSpc>
                <a:spcBef>
                  <a:spcPts val="0"/>
                </a:spcBef>
                <a:spcAft>
                  <a:spcPts val="0"/>
                </a:spcAft>
                <a:buClrTx/>
                <a:buSzTx/>
                <a:buFontTx/>
                <a:buNone/>
                <a:tabLst/>
              </a:pPr>
              <a:r>
                <a:rPr lang="zh-CN" altLang="en-US" spc="336" dirty="0">
                  <a:solidFill>
                    <a:srgbClr val="272663"/>
                  </a:solidFill>
                  <a:latin typeface="Microsoft YaHei" panose="020B0503020204020204" pitchFamily="34" charset="-122"/>
                  <a:ea typeface="Microsoft YaHei" panose="020B0503020204020204" pitchFamily="34" charset="-122"/>
                  <a:cs typeface="OPPOSans L"/>
                  <a:sym typeface="OPPOSans L"/>
                </a:rPr>
                <a:t>深耕开源社区成长晋升</a:t>
              </a:r>
            </a:p>
          </p:txBody>
        </p:sp>
        <p:sp>
          <p:nvSpPr>
            <p:cNvPr id="16" name="文本框 15">
              <a:extLst>
                <a:ext uri="{FF2B5EF4-FFF2-40B4-BE49-F238E27FC236}">
                  <a16:creationId xmlns:a16="http://schemas.microsoft.com/office/drawing/2014/main" id="{B01D2E14-C6FB-5384-A85E-8D3B9D2F3402}"/>
                </a:ext>
              </a:extLst>
            </p:cNvPr>
            <p:cNvSpPr txBox="1"/>
            <p:nvPr/>
          </p:nvSpPr>
          <p:spPr>
            <a:xfrm>
              <a:off x="1828800" y="9242853"/>
              <a:ext cx="4224786" cy="583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rtlCol="0">
              <a:spAutoFit/>
            </a:bodyPr>
            <a:lstStyle/>
            <a:p>
              <a:pPr marL="0" marR="0" indent="0" algn="l" defTabSz="457200" rtl="0" eaLnBrk="1" fontAlgn="auto" latinLnBrk="0" hangingPunct="1">
                <a:lnSpc>
                  <a:spcPct val="140000"/>
                </a:lnSpc>
                <a:spcBef>
                  <a:spcPts val="0"/>
                </a:spcBef>
                <a:spcAft>
                  <a:spcPts val="0"/>
                </a:spcAft>
                <a:buClrTx/>
                <a:buSzTx/>
                <a:buFontTx/>
                <a:buNone/>
                <a:tabLst/>
              </a:pPr>
              <a:r>
                <a:rPr lang="zh-CN" altLang="en-US" spc="336" dirty="0">
                  <a:solidFill>
                    <a:srgbClr val="272663"/>
                  </a:solidFill>
                  <a:latin typeface="Microsoft YaHei" panose="020B0503020204020204" pitchFamily="34" charset="-122"/>
                  <a:ea typeface="Microsoft YaHei" panose="020B0503020204020204" pitchFamily="34" charset="-122"/>
                  <a:cs typeface="OPPOSans L"/>
                  <a:sym typeface="OPPOSans L"/>
                </a:rPr>
                <a:t>就业和深造</a:t>
              </a:r>
            </a:p>
          </p:txBody>
        </p:sp>
      </p:grpSp>
      <p:grpSp>
        <p:nvGrpSpPr>
          <p:cNvPr id="17" name="组合 16">
            <a:extLst>
              <a:ext uri="{FF2B5EF4-FFF2-40B4-BE49-F238E27FC236}">
                <a16:creationId xmlns:a16="http://schemas.microsoft.com/office/drawing/2014/main" id="{156B2736-E9AE-D8E9-77E3-573120445039}"/>
              </a:ext>
            </a:extLst>
          </p:cNvPr>
          <p:cNvGrpSpPr/>
          <p:nvPr/>
        </p:nvGrpSpPr>
        <p:grpSpPr>
          <a:xfrm>
            <a:off x="8644104" y="1510301"/>
            <a:ext cx="3263903" cy="4311030"/>
            <a:chOff x="17206040" y="3551828"/>
            <a:chExt cx="6749792" cy="5607251"/>
          </a:xfrm>
        </p:grpSpPr>
        <p:sp>
          <p:nvSpPr>
            <p:cNvPr id="18" name="文本框 17">
              <a:extLst>
                <a:ext uri="{FF2B5EF4-FFF2-40B4-BE49-F238E27FC236}">
                  <a16:creationId xmlns:a16="http://schemas.microsoft.com/office/drawing/2014/main" id="{4030F3E6-EDBF-8A23-9532-0871986584ED}"/>
                </a:ext>
              </a:extLst>
            </p:cNvPr>
            <p:cNvSpPr txBox="1"/>
            <p:nvPr/>
          </p:nvSpPr>
          <p:spPr>
            <a:xfrm>
              <a:off x="17206040" y="4841822"/>
              <a:ext cx="6749792" cy="5832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rtlCol="0">
              <a:spAutoFit/>
            </a:bodyPr>
            <a:lstStyle/>
            <a:p>
              <a:pPr marL="0" marR="0" indent="0" algn="l" defTabSz="457200" rtl="0" eaLnBrk="1" fontAlgn="auto" latinLnBrk="0" hangingPunct="1">
                <a:lnSpc>
                  <a:spcPct val="140000"/>
                </a:lnSpc>
                <a:spcBef>
                  <a:spcPts val="0"/>
                </a:spcBef>
                <a:spcAft>
                  <a:spcPts val="0"/>
                </a:spcAft>
                <a:buClrTx/>
                <a:buSzTx/>
                <a:buFontTx/>
                <a:buNone/>
                <a:tabLst/>
              </a:pPr>
              <a:r>
                <a:rPr kumimoji="0" lang="zh-CN" altLang="en-US" b="0" i="0" u="none" strike="noStrike" kern="0" cap="none" spc="336" normalizeH="0" baseline="0" noProof="0" dirty="0">
                  <a:ln>
                    <a:noFill/>
                  </a:ln>
                  <a:solidFill>
                    <a:srgbClr val="272663"/>
                  </a:solidFill>
                  <a:effectLst/>
                  <a:uLnTx/>
                  <a:uFillTx/>
                  <a:latin typeface="Microsoft YaHei" panose="020B0503020204020204" pitchFamily="34" charset="-122"/>
                  <a:ea typeface="Microsoft YaHei" panose="020B0503020204020204" pitchFamily="34" charset="-122"/>
                  <a:cs typeface="OPPOSans L"/>
                  <a:sym typeface="OPPOSans L"/>
                </a:rPr>
                <a:t>提升社区知名度和活跃度</a:t>
              </a:r>
              <a:endParaRPr kumimoji="0" lang="en-US" altLang="zh-CN" b="0" i="0" u="none" strike="noStrike" kern="0" cap="none" spc="336" normalizeH="0" baseline="0" noProof="0" dirty="0">
                <a:ln>
                  <a:noFill/>
                </a:ln>
                <a:solidFill>
                  <a:srgbClr val="272663"/>
                </a:solidFill>
                <a:effectLst/>
                <a:uLnTx/>
                <a:uFillTx/>
                <a:latin typeface="Microsoft YaHei" panose="020B0503020204020204" pitchFamily="34" charset="-122"/>
                <a:ea typeface="Microsoft YaHei" panose="020B0503020204020204" pitchFamily="34" charset="-122"/>
                <a:cs typeface="OPPOSans L"/>
                <a:sym typeface="OPPOSans L"/>
              </a:endParaRPr>
            </a:p>
          </p:txBody>
        </p:sp>
        <p:sp>
          <p:nvSpPr>
            <p:cNvPr id="19" name="文本框 18">
              <a:extLst>
                <a:ext uri="{FF2B5EF4-FFF2-40B4-BE49-F238E27FC236}">
                  <a16:creationId xmlns:a16="http://schemas.microsoft.com/office/drawing/2014/main" id="{DDD3F7E3-88F8-ADFE-AB20-ACA49D95FD78}"/>
                </a:ext>
              </a:extLst>
            </p:cNvPr>
            <p:cNvSpPr txBox="1"/>
            <p:nvPr/>
          </p:nvSpPr>
          <p:spPr>
            <a:xfrm>
              <a:off x="17206040" y="5813009"/>
              <a:ext cx="6749792" cy="5832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rtlCol="0">
              <a:spAutoFit/>
            </a:bodyPr>
            <a:lstStyle/>
            <a:p>
              <a:pPr marL="0" marR="0" indent="0" algn="l" defTabSz="457200" rtl="0" eaLnBrk="1" fontAlgn="auto" latinLnBrk="0" hangingPunct="1">
                <a:lnSpc>
                  <a:spcPct val="140000"/>
                </a:lnSpc>
                <a:spcBef>
                  <a:spcPts val="0"/>
                </a:spcBef>
                <a:spcAft>
                  <a:spcPts val="0"/>
                </a:spcAft>
                <a:buClrTx/>
                <a:buSzTx/>
                <a:buFontTx/>
                <a:buNone/>
                <a:tabLst/>
              </a:pPr>
              <a:r>
                <a:rPr lang="zh-CN" altLang="en-US" spc="336" dirty="0">
                  <a:solidFill>
                    <a:srgbClr val="272663"/>
                  </a:solidFill>
                  <a:latin typeface="Microsoft YaHei" panose="020B0503020204020204" pitchFamily="34" charset="-122"/>
                  <a:ea typeface="Microsoft YaHei" panose="020B0503020204020204" pitchFamily="34" charset="-122"/>
                  <a:cs typeface="OPPOSans L"/>
                  <a:sym typeface="OPPOSans L"/>
                </a:rPr>
                <a:t>推动项目开发</a:t>
              </a:r>
              <a:endParaRPr kumimoji="0" lang="en-US" altLang="zh-CN" b="0" i="0" u="none" strike="noStrike" kern="0" cap="none" spc="336" normalizeH="0" baseline="0" noProof="0" dirty="0">
                <a:ln>
                  <a:noFill/>
                </a:ln>
                <a:solidFill>
                  <a:srgbClr val="272663"/>
                </a:solidFill>
                <a:effectLst/>
                <a:uLnTx/>
                <a:uFillTx/>
                <a:latin typeface="Microsoft YaHei" panose="020B0503020204020204" pitchFamily="34" charset="-122"/>
                <a:ea typeface="Microsoft YaHei" panose="020B0503020204020204" pitchFamily="34" charset="-122"/>
                <a:cs typeface="OPPOSans L"/>
                <a:sym typeface="OPPOSans L"/>
              </a:endParaRPr>
            </a:p>
          </p:txBody>
        </p:sp>
        <p:sp>
          <p:nvSpPr>
            <p:cNvPr id="20" name="文本框 19">
              <a:extLst>
                <a:ext uri="{FF2B5EF4-FFF2-40B4-BE49-F238E27FC236}">
                  <a16:creationId xmlns:a16="http://schemas.microsoft.com/office/drawing/2014/main" id="{F3DF3CC7-A4D4-19CF-B359-08B52CBE55A3}"/>
                </a:ext>
              </a:extLst>
            </p:cNvPr>
            <p:cNvSpPr txBox="1"/>
            <p:nvPr/>
          </p:nvSpPr>
          <p:spPr>
            <a:xfrm>
              <a:off x="17206040" y="6784197"/>
              <a:ext cx="6749792" cy="5832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rtlCol="0">
              <a:spAutoFit/>
            </a:bodyPr>
            <a:lstStyle/>
            <a:p>
              <a:pPr marL="0" marR="0" indent="0" algn="l" defTabSz="457200" rtl="0" eaLnBrk="1" fontAlgn="auto" latinLnBrk="0" hangingPunct="1">
                <a:lnSpc>
                  <a:spcPct val="140000"/>
                </a:lnSpc>
                <a:spcBef>
                  <a:spcPts val="0"/>
                </a:spcBef>
                <a:spcAft>
                  <a:spcPts val="0"/>
                </a:spcAft>
                <a:buClrTx/>
                <a:buSzTx/>
                <a:buFontTx/>
                <a:buNone/>
                <a:tabLst/>
              </a:pPr>
              <a:r>
                <a:rPr lang="zh-CN" altLang="en-US" spc="336" dirty="0">
                  <a:solidFill>
                    <a:srgbClr val="272663"/>
                  </a:solidFill>
                  <a:latin typeface="Microsoft YaHei" panose="020B0503020204020204" pitchFamily="34" charset="-122"/>
                  <a:ea typeface="Microsoft YaHei" panose="020B0503020204020204" pitchFamily="34" charset="-122"/>
                  <a:cs typeface="OPPOSans L"/>
                  <a:sym typeface="OPPOSans L"/>
                </a:rPr>
                <a:t>人才挖掘</a:t>
              </a:r>
            </a:p>
          </p:txBody>
        </p:sp>
        <p:sp>
          <p:nvSpPr>
            <p:cNvPr id="21" name="文本框 20">
              <a:extLst>
                <a:ext uri="{FF2B5EF4-FFF2-40B4-BE49-F238E27FC236}">
                  <a16:creationId xmlns:a16="http://schemas.microsoft.com/office/drawing/2014/main" id="{2652D9E1-30A0-AC6E-3BE0-30A575F60519}"/>
                </a:ext>
              </a:extLst>
            </p:cNvPr>
            <p:cNvSpPr txBox="1"/>
            <p:nvPr/>
          </p:nvSpPr>
          <p:spPr>
            <a:xfrm>
              <a:off x="17206040" y="7755384"/>
              <a:ext cx="6749792" cy="4937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pc="336" dirty="0">
                  <a:solidFill>
                    <a:srgbClr val="272663"/>
                  </a:solidFill>
                  <a:latin typeface="Microsoft YaHei" panose="020B0503020204020204" pitchFamily="34" charset="-122"/>
                  <a:ea typeface="Microsoft YaHei" panose="020B0503020204020204" pitchFamily="34" charset="-122"/>
                  <a:cs typeface="OPPOSans L"/>
                  <a:sym typeface="OPPOSans L"/>
                </a:rPr>
                <a:t>核心开发者培养</a:t>
              </a:r>
              <a:endParaRPr lang="zh-CN" altLang="en-US" spc="336" dirty="0">
                <a:solidFill>
                  <a:srgbClr val="272663"/>
                </a:solidFill>
                <a:latin typeface="Microsoft YaHei" panose="020B0503020204020204" pitchFamily="34" charset="-122"/>
                <a:ea typeface="Microsoft YaHei" panose="020B0503020204020204" pitchFamily="34" charset="-122"/>
                <a:cs typeface="OPPOSans L"/>
              </a:endParaRPr>
            </a:p>
          </p:txBody>
        </p:sp>
        <p:sp>
          <p:nvSpPr>
            <p:cNvPr id="22" name="圆角矩形 21">
              <a:extLst>
                <a:ext uri="{FF2B5EF4-FFF2-40B4-BE49-F238E27FC236}">
                  <a16:creationId xmlns:a16="http://schemas.microsoft.com/office/drawing/2014/main" id="{71366F8D-8C5A-C52C-8570-FD04285CB243}"/>
                </a:ext>
              </a:extLst>
            </p:cNvPr>
            <p:cNvSpPr/>
            <p:nvPr/>
          </p:nvSpPr>
          <p:spPr>
            <a:xfrm>
              <a:off x="17698736" y="3551828"/>
              <a:ext cx="5764399" cy="929379"/>
            </a:xfrm>
            <a:prstGeom prst="roundRect">
              <a:avLst>
                <a:gd name="adj" fmla="val 29524"/>
              </a:avLst>
            </a:prstGeom>
            <a:solidFill>
              <a:srgbClr val="175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bg1"/>
                  </a:solidFill>
                  <a:latin typeface="Microsoft YaHei" panose="020B0503020204020204" pitchFamily="34" charset="-122"/>
                  <a:ea typeface="Microsoft YaHei" panose="020B0503020204020204" pitchFamily="34" charset="-122"/>
                  <a:cs typeface="OPPOSans H" pitchFamily="18" charset="-122"/>
                </a:rPr>
                <a:t>开源社区</a:t>
              </a:r>
            </a:p>
          </p:txBody>
        </p:sp>
        <p:sp>
          <p:nvSpPr>
            <p:cNvPr id="23" name="文本框 22">
              <a:extLst>
                <a:ext uri="{FF2B5EF4-FFF2-40B4-BE49-F238E27FC236}">
                  <a16:creationId xmlns:a16="http://schemas.microsoft.com/office/drawing/2014/main" id="{97AD1F55-8F25-538A-32E2-4427E5CA81AD}"/>
                </a:ext>
              </a:extLst>
            </p:cNvPr>
            <p:cNvSpPr txBox="1"/>
            <p:nvPr/>
          </p:nvSpPr>
          <p:spPr>
            <a:xfrm>
              <a:off x="17206040" y="8665354"/>
              <a:ext cx="6749791" cy="4937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pc="336" dirty="0">
                  <a:solidFill>
                    <a:srgbClr val="272663"/>
                  </a:solidFill>
                  <a:latin typeface="Microsoft YaHei" panose="020B0503020204020204" pitchFamily="34" charset="-122"/>
                  <a:ea typeface="Microsoft YaHei" panose="020B0503020204020204" pitchFamily="34" charset="-122"/>
                  <a:cs typeface="OPPOSans L"/>
                </a:rPr>
                <a:t>传播社区文化</a:t>
              </a:r>
            </a:p>
          </p:txBody>
        </p:sp>
      </p:grpSp>
      <p:grpSp>
        <p:nvGrpSpPr>
          <p:cNvPr id="24" name="组合 23">
            <a:extLst>
              <a:ext uri="{FF2B5EF4-FFF2-40B4-BE49-F238E27FC236}">
                <a16:creationId xmlns:a16="http://schemas.microsoft.com/office/drawing/2014/main" id="{0D2D62B5-4D8B-82B9-4460-AC0EBB612D81}"/>
              </a:ext>
            </a:extLst>
          </p:cNvPr>
          <p:cNvGrpSpPr/>
          <p:nvPr/>
        </p:nvGrpSpPr>
        <p:grpSpPr>
          <a:xfrm>
            <a:off x="8066352" y="3795908"/>
            <a:ext cx="568148" cy="426656"/>
            <a:chOff x="4919827" y="-2275306"/>
            <a:chExt cx="679220" cy="524827"/>
          </a:xfrm>
          <a:solidFill>
            <a:srgbClr val="175CFF"/>
          </a:solidFill>
        </p:grpSpPr>
        <p:sp>
          <p:nvSpPr>
            <p:cNvPr id="25" name="任意多边形: 形状 99">
              <a:extLst>
                <a:ext uri="{FF2B5EF4-FFF2-40B4-BE49-F238E27FC236}">
                  <a16:creationId xmlns:a16="http://schemas.microsoft.com/office/drawing/2014/main" id="{88AE2629-D35E-6B2D-5448-587810E4B9A8}"/>
                </a:ext>
              </a:extLst>
            </p:cNvPr>
            <p:cNvSpPr/>
            <p:nvPr/>
          </p:nvSpPr>
          <p:spPr>
            <a:xfrm>
              <a:off x="5140895" y="-2275306"/>
              <a:ext cx="458152" cy="524827"/>
            </a:xfrm>
            <a:custGeom>
              <a:avLst/>
              <a:gdLst>
                <a:gd name="connsiteX0" fmla="*/ 0 w 458152"/>
                <a:gd name="connsiteY0" fmla="*/ 0 h 524827"/>
                <a:gd name="connsiteX1" fmla="*/ 458153 w 458152"/>
                <a:gd name="connsiteY1" fmla="*/ 264795 h 524827"/>
                <a:gd name="connsiteX2" fmla="*/ 7620 w 458152"/>
                <a:gd name="connsiteY2" fmla="*/ 524828 h 524827"/>
                <a:gd name="connsiteX3" fmla="*/ 1905 w 458152"/>
                <a:gd name="connsiteY3" fmla="*/ 520065 h 524827"/>
                <a:gd name="connsiteX4" fmla="*/ 7620 w 458152"/>
                <a:gd name="connsiteY4" fmla="*/ 499110 h 524827"/>
                <a:gd name="connsiteX5" fmla="*/ 94297 w 458152"/>
                <a:gd name="connsiteY5" fmla="*/ 295275 h 524827"/>
                <a:gd name="connsiteX6" fmla="*/ 93345 w 458152"/>
                <a:gd name="connsiteY6" fmla="*/ 229553 h 524827"/>
                <a:gd name="connsiteX7" fmla="*/ 5715 w 458152"/>
                <a:gd name="connsiteY7" fmla="*/ 23813 h 524827"/>
                <a:gd name="connsiteX8" fmla="*/ 0 w 458152"/>
                <a:gd name="connsiteY8" fmla="*/ 0 h 52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152" h="524827">
                  <a:moveTo>
                    <a:pt x="0" y="0"/>
                  </a:moveTo>
                  <a:cubicBezTo>
                    <a:pt x="154305" y="89535"/>
                    <a:pt x="302895" y="175260"/>
                    <a:pt x="458153" y="264795"/>
                  </a:cubicBezTo>
                  <a:cubicBezTo>
                    <a:pt x="303847" y="354330"/>
                    <a:pt x="155257" y="440055"/>
                    <a:pt x="7620" y="524828"/>
                  </a:cubicBezTo>
                  <a:cubicBezTo>
                    <a:pt x="5715" y="522922"/>
                    <a:pt x="3810" y="521970"/>
                    <a:pt x="1905" y="520065"/>
                  </a:cubicBezTo>
                  <a:cubicBezTo>
                    <a:pt x="3810" y="513397"/>
                    <a:pt x="4763" y="505778"/>
                    <a:pt x="7620" y="499110"/>
                  </a:cubicBezTo>
                  <a:cubicBezTo>
                    <a:pt x="36195" y="431482"/>
                    <a:pt x="63817" y="362903"/>
                    <a:pt x="94297" y="295275"/>
                  </a:cubicBezTo>
                  <a:cubicBezTo>
                    <a:pt x="104775" y="272415"/>
                    <a:pt x="103822" y="252413"/>
                    <a:pt x="93345" y="229553"/>
                  </a:cubicBezTo>
                  <a:cubicBezTo>
                    <a:pt x="62865" y="160972"/>
                    <a:pt x="34290" y="92392"/>
                    <a:pt x="5715" y="23813"/>
                  </a:cubicBezTo>
                  <a:cubicBezTo>
                    <a:pt x="2857" y="19050"/>
                    <a:pt x="2857" y="13335"/>
                    <a:pt x="0" y="0"/>
                  </a:cubicBezTo>
                  <a:close/>
                </a:path>
              </a:pathLst>
            </a:custGeom>
            <a:grpFill/>
            <a:ln w="9525" cap="flat">
              <a:noFill/>
              <a:prstDash val="solid"/>
              <a:miter/>
            </a:ln>
          </p:spPr>
          <p:txBody>
            <a:bodyPr rtlCol="0" anchor="ctr"/>
            <a:lstStyle/>
            <a:p>
              <a:endParaRPr lang="zh-CN" altLang="en-US" sz="1100">
                <a:latin typeface="Microsoft YaHei" panose="020B0503020204020204" pitchFamily="34" charset="-122"/>
                <a:ea typeface="Microsoft YaHei" panose="020B0503020204020204" pitchFamily="34" charset="-122"/>
              </a:endParaRPr>
            </a:p>
          </p:txBody>
        </p:sp>
        <p:sp>
          <p:nvSpPr>
            <p:cNvPr id="26" name="任意多边形: 形状 102">
              <a:extLst>
                <a:ext uri="{FF2B5EF4-FFF2-40B4-BE49-F238E27FC236}">
                  <a16:creationId xmlns:a16="http://schemas.microsoft.com/office/drawing/2014/main" id="{C7662A0D-F2A7-D741-D28B-69C1DE2E8B9D}"/>
                </a:ext>
              </a:extLst>
            </p:cNvPr>
            <p:cNvSpPr/>
            <p:nvPr/>
          </p:nvSpPr>
          <p:spPr>
            <a:xfrm>
              <a:off x="5129413" y="-2138340"/>
              <a:ext cx="55296" cy="255656"/>
            </a:xfrm>
            <a:custGeom>
              <a:avLst/>
              <a:gdLst>
                <a:gd name="connsiteX0" fmla="*/ 52 w 55296"/>
                <a:gd name="connsiteY0" fmla="*/ 127828 h 255656"/>
                <a:gd name="connsiteX1" fmla="*/ 52 w 55296"/>
                <a:gd name="connsiteY1" fmla="*/ 21149 h 255656"/>
                <a:gd name="connsiteX2" fmla="*/ 25769 w 55296"/>
                <a:gd name="connsiteY2" fmla="*/ 193 h 255656"/>
                <a:gd name="connsiteX3" fmla="*/ 55297 w 55296"/>
                <a:gd name="connsiteY3" fmla="*/ 21149 h 255656"/>
                <a:gd name="connsiteX4" fmla="*/ 55297 w 55296"/>
                <a:gd name="connsiteY4" fmla="*/ 234509 h 255656"/>
                <a:gd name="connsiteX5" fmla="*/ 29579 w 55296"/>
                <a:gd name="connsiteY5" fmla="*/ 255463 h 255656"/>
                <a:gd name="connsiteX6" fmla="*/ 1004 w 55296"/>
                <a:gd name="connsiteY6" fmla="*/ 234509 h 255656"/>
                <a:gd name="connsiteX7" fmla="*/ 52 w 55296"/>
                <a:gd name="connsiteY7" fmla="*/ 127828 h 25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96" h="255656">
                  <a:moveTo>
                    <a:pt x="52" y="127828"/>
                  </a:moveTo>
                  <a:cubicBezTo>
                    <a:pt x="52" y="92586"/>
                    <a:pt x="1004" y="56391"/>
                    <a:pt x="52" y="21149"/>
                  </a:cubicBezTo>
                  <a:cubicBezTo>
                    <a:pt x="-901" y="1146"/>
                    <a:pt x="11482" y="-759"/>
                    <a:pt x="25769" y="193"/>
                  </a:cubicBezTo>
                  <a:cubicBezTo>
                    <a:pt x="40057" y="193"/>
                    <a:pt x="55297" y="-1712"/>
                    <a:pt x="55297" y="21149"/>
                  </a:cubicBezTo>
                  <a:cubicBezTo>
                    <a:pt x="54344" y="92586"/>
                    <a:pt x="54344" y="163071"/>
                    <a:pt x="55297" y="234509"/>
                  </a:cubicBezTo>
                  <a:cubicBezTo>
                    <a:pt x="55297" y="254511"/>
                    <a:pt x="43867" y="256416"/>
                    <a:pt x="29579" y="255463"/>
                  </a:cubicBezTo>
                  <a:cubicBezTo>
                    <a:pt x="15292" y="254511"/>
                    <a:pt x="52" y="258321"/>
                    <a:pt x="1004" y="234509"/>
                  </a:cubicBezTo>
                  <a:cubicBezTo>
                    <a:pt x="1004" y="199266"/>
                    <a:pt x="52" y="163071"/>
                    <a:pt x="52" y="127828"/>
                  </a:cubicBezTo>
                  <a:close/>
                </a:path>
              </a:pathLst>
            </a:custGeom>
            <a:grpFill/>
            <a:ln w="9525" cap="flat">
              <a:noFill/>
              <a:prstDash val="solid"/>
              <a:miter/>
            </a:ln>
          </p:spPr>
          <p:txBody>
            <a:bodyPr rtlCol="0" anchor="ctr"/>
            <a:lstStyle/>
            <a:p>
              <a:endParaRPr lang="zh-CN" altLang="en-US" sz="1100">
                <a:latin typeface="Microsoft YaHei" panose="020B0503020204020204" pitchFamily="34" charset="-122"/>
                <a:ea typeface="Microsoft YaHei" panose="020B0503020204020204" pitchFamily="34" charset="-122"/>
              </a:endParaRPr>
            </a:p>
          </p:txBody>
        </p:sp>
        <p:sp>
          <p:nvSpPr>
            <p:cNvPr id="27" name="任意多边形: 形状 103">
              <a:extLst>
                <a:ext uri="{FF2B5EF4-FFF2-40B4-BE49-F238E27FC236}">
                  <a16:creationId xmlns:a16="http://schemas.microsoft.com/office/drawing/2014/main" id="{EDD0EDFB-3F89-7336-263D-7F8F2233B5C4}"/>
                </a:ext>
              </a:extLst>
            </p:cNvPr>
            <p:cNvSpPr/>
            <p:nvPr/>
          </p:nvSpPr>
          <p:spPr>
            <a:xfrm>
              <a:off x="5025587" y="-2139099"/>
              <a:ext cx="52442" cy="257175"/>
            </a:xfrm>
            <a:custGeom>
              <a:avLst/>
              <a:gdLst>
                <a:gd name="connsiteX0" fmla="*/ 55 w 52442"/>
                <a:gd name="connsiteY0" fmla="*/ 126683 h 257175"/>
                <a:gd name="connsiteX1" fmla="*/ 55 w 52442"/>
                <a:gd name="connsiteY1" fmla="*/ 21908 h 257175"/>
                <a:gd name="connsiteX2" fmla="*/ 25773 w 52442"/>
                <a:gd name="connsiteY2" fmla="*/ 0 h 257175"/>
                <a:gd name="connsiteX3" fmla="*/ 52443 w 52442"/>
                <a:gd name="connsiteY3" fmla="*/ 21908 h 257175"/>
                <a:gd name="connsiteX4" fmla="*/ 52443 w 52442"/>
                <a:gd name="connsiteY4" fmla="*/ 236220 h 257175"/>
                <a:gd name="connsiteX5" fmla="*/ 24821 w 52442"/>
                <a:gd name="connsiteY5" fmla="*/ 257175 h 257175"/>
                <a:gd name="connsiteX6" fmla="*/ 55 w 52442"/>
                <a:gd name="connsiteY6" fmla="*/ 237172 h 257175"/>
                <a:gd name="connsiteX7" fmla="*/ 55 w 52442"/>
                <a:gd name="connsiteY7" fmla="*/ 126683 h 257175"/>
                <a:gd name="connsiteX8" fmla="*/ 55 w 52442"/>
                <a:gd name="connsiteY8" fmla="*/ 126683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442" h="257175">
                  <a:moveTo>
                    <a:pt x="55" y="126683"/>
                  </a:moveTo>
                  <a:cubicBezTo>
                    <a:pt x="55" y="91440"/>
                    <a:pt x="1008" y="57150"/>
                    <a:pt x="55" y="21908"/>
                  </a:cubicBezTo>
                  <a:cubicBezTo>
                    <a:pt x="-897" y="1905"/>
                    <a:pt x="10533" y="0"/>
                    <a:pt x="25773" y="0"/>
                  </a:cubicBezTo>
                  <a:cubicBezTo>
                    <a:pt x="41013" y="0"/>
                    <a:pt x="52443" y="2858"/>
                    <a:pt x="52443" y="21908"/>
                  </a:cubicBezTo>
                  <a:cubicBezTo>
                    <a:pt x="52443" y="93345"/>
                    <a:pt x="52443" y="164783"/>
                    <a:pt x="52443" y="236220"/>
                  </a:cubicBezTo>
                  <a:cubicBezTo>
                    <a:pt x="52443" y="256222"/>
                    <a:pt x="39108" y="256222"/>
                    <a:pt x="24821" y="257175"/>
                  </a:cubicBezTo>
                  <a:cubicBezTo>
                    <a:pt x="10533" y="257175"/>
                    <a:pt x="55" y="255270"/>
                    <a:pt x="55" y="237172"/>
                  </a:cubicBezTo>
                  <a:cubicBezTo>
                    <a:pt x="55" y="199072"/>
                    <a:pt x="55" y="162878"/>
                    <a:pt x="55" y="126683"/>
                  </a:cubicBezTo>
                  <a:cubicBezTo>
                    <a:pt x="55" y="126683"/>
                    <a:pt x="55" y="126683"/>
                    <a:pt x="55" y="126683"/>
                  </a:cubicBezTo>
                  <a:close/>
                </a:path>
              </a:pathLst>
            </a:custGeom>
            <a:grpFill/>
            <a:ln w="9525" cap="flat">
              <a:noFill/>
              <a:prstDash val="solid"/>
              <a:miter/>
            </a:ln>
          </p:spPr>
          <p:txBody>
            <a:bodyPr rtlCol="0" anchor="ctr"/>
            <a:lstStyle/>
            <a:p>
              <a:endParaRPr lang="zh-CN" altLang="en-US" sz="1100">
                <a:latin typeface="Microsoft YaHei" panose="020B0503020204020204" pitchFamily="34" charset="-122"/>
                <a:ea typeface="Microsoft YaHei" panose="020B0503020204020204" pitchFamily="34" charset="-122"/>
              </a:endParaRPr>
            </a:p>
          </p:txBody>
        </p:sp>
        <p:sp>
          <p:nvSpPr>
            <p:cNvPr id="28" name="任意多边形: 形状 104">
              <a:extLst>
                <a:ext uri="{FF2B5EF4-FFF2-40B4-BE49-F238E27FC236}">
                  <a16:creationId xmlns:a16="http://schemas.microsoft.com/office/drawing/2014/main" id="{3FDDD1EB-3450-658E-AF5B-4B8851F58F71}"/>
                </a:ext>
              </a:extLst>
            </p:cNvPr>
            <p:cNvSpPr/>
            <p:nvPr/>
          </p:nvSpPr>
          <p:spPr>
            <a:xfrm>
              <a:off x="4919827" y="-2139099"/>
              <a:ext cx="51610" cy="257253"/>
            </a:xfrm>
            <a:custGeom>
              <a:avLst/>
              <a:gdLst>
                <a:gd name="connsiteX0" fmla="*/ 51523 w 51610"/>
                <a:gd name="connsiteY0" fmla="*/ 125730 h 257253"/>
                <a:gd name="connsiteX1" fmla="*/ 51523 w 51610"/>
                <a:gd name="connsiteY1" fmla="*/ 230505 h 257253"/>
                <a:gd name="connsiteX2" fmla="*/ 24853 w 51610"/>
                <a:gd name="connsiteY2" fmla="*/ 257175 h 257253"/>
                <a:gd name="connsiteX3" fmla="*/ 88 w 51610"/>
                <a:gd name="connsiteY3" fmla="*/ 231458 h 257253"/>
                <a:gd name="connsiteX4" fmla="*/ 88 w 51610"/>
                <a:gd name="connsiteY4" fmla="*/ 25718 h 257253"/>
                <a:gd name="connsiteX5" fmla="*/ 27711 w 51610"/>
                <a:gd name="connsiteY5" fmla="*/ 0 h 257253"/>
                <a:gd name="connsiteX6" fmla="*/ 51523 w 51610"/>
                <a:gd name="connsiteY6" fmla="*/ 26670 h 257253"/>
                <a:gd name="connsiteX7" fmla="*/ 51523 w 51610"/>
                <a:gd name="connsiteY7" fmla="*/ 125730 h 257253"/>
                <a:gd name="connsiteX8" fmla="*/ 51523 w 51610"/>
                <a:gd name="connsiteY8" fmla="*/ 125730 h 25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10" h="257253">
                  <a:moveTo>
                    <a:pt x="51523" y="125730"/>
                  </a:moveTo>
                  <a:cubicBezTo>
                    <a:pt x="51523" y="160972"/>
                    <a:pt x="50571" y="195263"/>
                    <a:pt x="51523" y="230505"/>
                  </a:cubicBezTo>
                  <a:cubicBezTo>
                    <a:pt x="52476" y="250508"/>
                    <a:pt x="45808" y="258128"/>
                    <a:pt x="24853" y="257175"/>
                  </a:cubicBezTo>
                  <a:cubicBezTo>
                    <a:pt x="5803" y="257175"/>
                    <a:pt x="-864" y="250508"/>
                    <a:pt x="88" y="231458"/>
                  </a:cubicBezTo>
                  <a:cubicBezTo>
                    <a:pt x="1041" y="162878"/>
                    <a:pt x="1041" y="94297"/>
                    <a:pt x="88" y="25718"/>
                  </a:cubicBezTo>
                  <a:cubicBezTo>
                    <a:pt x="88" y="3810"/>
                    <a:pt x="9613" y="953"/>
                    <a:pt x="27711" y="0"/>
                  </a:cubicBezTo>
                  <a:cubicBezTo>
                    <a:pt x="47713" y="0"/>
                    <a:pt x="51523" y="8572"/>
                    <a:pt x="51523" y="26670"/>
                  </a:cubicBezTo>
                  <a:cubicBezTo>
                    <a:pt x="50571" y="59055"/>
                    <a:pt x="50571" y="92393"/>
                    <a:pt x="51523" y="125730"/>
                  </a:cubicBezTo>
                  <a:cubicBezTo>
                    <a:pt x="51523" y="125730"/>
                    <a:pt x="51523" y="125730"/>
                    <a:pt x="51523" y="125730"/>
                  </a:cubicBezTo>
                  <a:close/>
                </a:path>
              </a:pathLst>
            </a:custGeom>
            <a:grpFill/>
            <a:ln w="9525" cap="flat">
              <a:noFill/>
              <a:prstDash val="solid"/>
              <a:miter/>
            </a:ln>
          </p:spPr>
          <p:txBody>
            <a:bodyPr rtlCol="0" anchor="ctr"/>
            <a:lstStyle/>
            <a:p>
              <a:endParaRPr lang="zh-CN" altLang="en-US" sz="1100">
                <a:latin typeface="Microsoft YaHei" panose="020B0503020204020204" pitchFamily="34" charset="-122"/>
                <a:ea typeface="Microsoft YaHei" panose="020B0503020204020204" pitchFamily="34" charset="-122"/>
              </a:endParaRPr>
            </a:p>
          </p:txBody>
        </p:sp>
      </p:grpSp>
      <p:grpSp>
        <p:nvGrpSpPr>
          <p:cNvPr id="29" name="组合 28">
            <a:extLst>
              <a:ext uri="{FF2B5EF4-FFF2-40B4-BE49-F238E27FC236}">
                <a16:creationId xmlns:a16="http://schemas.microsoft.com/office/drawing/2014/main" id="{6EBBC591-0646-15CB-363A-152B6E573766}"/>
              </a:ext>
            </a:extLst>
          </p:cNvPr>
          <p:cNvGrpSpPr/>
          <p:nvPr/>
        </p:nvGrpSpPr>
        <p:grpSpPr>
          <a:xfrm flipH="1">
            <a:off x="3521954" y="3795908"/>
            <a:ext cx="568148" cy="426656"/>
            <a:chOff x="4919827" y="-2275306"/>
            <a:chExt cx="679220" cy="524827"/>
          </a:xfrm>
          <a:solidFill>
            <a:srgbClr val="175CFF"/>
          </a:solidFill>
        </p:grpSpPr>
        <p:sp>
          <p:nvSpPr>
            <p:cNvPr id="30" name="任意多边形: 形状 99">
              <a:extLst>
                <a:ext uri="{FF2B5EF4-FFF2-40B4-BE49-F238E27FC236}">
                  <a16:creationId xmlns:a16="http://schemas.microsoft.com/office/drawing/2014/main" id="{5DE42410-921F-3549-8FE2-2F27B6DB3993}"/>
                </a:ext>
              </a:extLst>
            </p:cNvPr>
            <p:cNvSpPr/>
            <p:nvPr/>
          </p:nvSpPr>
          <p:spPr>
            <a:xfrm>
              <a:off x="5140895" y="-2275306"/>
              <a:ext cx="458152" cy="524827"/>
            </a:xfrm>
            <a:custGeom>
              <a:avLst/>
              <a:gdLst>
                <a:gd name="connsiteX0" fmla="*/ 0 w 458152"/>
                <a:gd name="connsiteY0" fmla="*/ 0 h 524827"/>
                <a:gd name="connsiteX1" fmla="*/ 458153 w 458152"/>
                <a:gd name="connsiteY1" fmla="*/ 264795 h 524827"/>
                <a:gd name="connsiteX2" fmla="*/ 7620 w 458152"/>
                <a:gd name="connsiteY2" fmla="*/ 524828 h 524827"/>
                <a:gd name="connsiteX3" fmla="*/ 1905 w 458152"/>
                <a:gd name="connsiteY3" fmla="*/ 520065 h 524827"/>
                <a:gd name="connsiteX4" fmla="*/ 7620 w 458152"/>
                <a:gd name="connsiteY4" fmla="*/ 499110 h 524827"/>
                <a:gd name="connsiteX5" fmla="*/ 94297 w 458152"/>
                <a:gd name="connsiteY5" fmla="*/ 295275 h 524827"/>
                <a:gd name="connsiteX6" fmla="*/ 93345 w 458152"/>
                <a:gd name="connsiteY6" fmla="*/ 229553 h 524827"/>
                <a:gd name="connsiteX7" fmla="*/ 5715 w 458152"/>
                <a:gd name="connsiteY7" fmla="*/ 23813 h 524827"/>
                <a:gd name="connsiteX8" fmla="*/ 0 w 458152"/>
                <a:gd name="connsiteY8" fmla="*/ 0 h 524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8152" h="524827">
                  <a:moveTo>
                    <a:pt x="0" y="0"/>
                  </a:moveTo>
                  <a:cubicBezTo>
                    <a:pt x="154305" y="89535"/>
                    <a:pt x="302895" y="175260"/>
                    <a:pt x="458153" y="264795"/>
                  </a:cubicBezTo>
                  <a:cubicBezTo>
                    <a:pt x="303847" y="354330"/>
                    <a:pt x="155257" y="440055"/>
                    <a:pt x="7620" y="524828"/>
                  </a:cubicBezTo>
                  <a:cubicBezTo>
                    <a:pt x="5715" y="522922"/>
                    <a:pt x="3810" y="521970"/>
                    <a:pt x="1905" y="520065"/>
                  </a:cubicBezTo>
                  <a:cubicBezTo>
                    <a:pt x="3810" y="513397"/>
                    <a:pt x="4763" y="505778"/>
                    <a:pt x="7620" y="499110"/>
                  </a:cubicBezTo>
                  <a:cubicBezTo>
                    <a:pt x="36195" y="431482"/>
                    <a:pt x="63817" y="362903"/>
                    <a:pt x="94297" y="295275"/>
                  </a:cubicBezTo>
                  <a:cubicBezTo>
                    <a:pt x="104775" y="272415"/>
                    <a:pt x="103822" y="252413"/>
                    <a:pt x="93345" y="229553"/>
                  </a:cubicBezTo>
                  <a:cubicBezTo>
                    <a:pt x="62865" y="160972"/>
                    <a:pt x="34290" y="92392"/>
                    <a:pt x="5715" y="23813"/>
                  </a:cubicBezTo>
                  <a:cubicBezTo>
                    <a:pt x="2857" y="19050"/>
                    <a:pt x="2857" y="13335"/>
                    <a:pt x="0" y="0"/>
                  </a:cubicBezTo>
                  <a:close/>
                </a:path>
              </a:pathLst>
            </a:custGeom>
            <a:grpFill/>
            <a:ln w="9525" cap="flat">
              <a:noFill/>
              <a:prstDash val="solid"/>
              <a:miter/>
            </a:ln>
          </p:spPr>
          <p:txBody>
            <a:bodyPr rtlCol="0" anchor="ctr"/>
            <a:lstStyle/>
            <a:p>
              <a:endParaRPr lang="zh-CN" altLang="en-US" sz="1100">
                <a:latin typeface="Microsoft YaHei" panose="020B0503020204020204" pitchFamily="34" charset="-122"/>
                <a:ea typeface="Microsoft YaHei" panose="020B0503020204020204" pitchFamily="34" charset="-122"/>
              </a:endParaRPr>
            </a:p>
          </p:txBody>
        </p:sp>
        <p:sp>
          <p:nvSpPr>
            <p:cNvPr id="31" name="任意多边形: 形状 102">
              <a:extLst>
                <a:ext uri="{FF2B5EF4-FFF2-40B4-BE49-F238E27FC236}">
                  <a16:creationId xmlns:a16="http://schemas.microsoft.com/office/drawing/2014/main" id="{DADBE30B-7F59-B90A-9E3C-3A3E25272041}"/>
                </a:ext>
              </a:extLst>
            </p:cNvPr>
            <p:cNvSpPr/>
            <p:nvPr/>
          </p:nvSpPr>
          <p:spPr>
            <a:xfrm>
              <a:off x="5129413" y="-2138340"/>
              <a:ext cx="55296" cy="255656"/>
            </a:xfrm>
            <a:custGeom>
              <a:avLst/>
              <a:gdLst>
                <a:gd name="connsiteX0" fmla="*/ 52 w 55296"/>
                <a:gd name="connsiteY0" fmla="*/ 127828 h 255656"/>
                <a:gd name="connsiteX1" fmla="*/ 52 w 55296"/>
                <a:gd name="connsiteY1" fmla="*/ 21149 h 255656"/>
                <a:gd name="connsiteX2" fmla="*/ 25769 w 55296"/>
                <a:gd name="connsiteY2" fmla="*/ 193 h 255656"/>
                <a:gd name="connsiteX3" fmla="*/ 55297 w 55296"/>
                <a:gd name="connsiteY3" fmla="*/ 21149 h 255656"/>
                <a:gd name="connsiteX4" fmla="*/ 55297 w 55296"/>
                <a:gd name="connsiteY4" fmla="*/ 234509 h 255656"/>
                <a:gd name="connsiteX5" fmla="*/ 29579 w 55296"/>
                <a:gd name="connsiteY5" fmla="*/ 255463 h 255656"/>
                <a:gd name="connsiteX6" fmla="*/ 1004 w 55296"/>
                <a:gd name="connsiteY6" fmla="*/ 234509 h 255656"/>
                <a:gd name="connsiteX7" fmla="*/ 52 w 55296"/>
                <a:gd name="connsiteY7" fmla="*/ 127828 h 25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96" h="255656">
                  <a:moveTo>
                    <a:pt x="52" y="127828"/>
                  </a:moveTo>
                  <a:cubicBezTo>
                    <a:pt x="52" y="92586"/>
                    <a:pt x="1004" y="56391"/>
                    <a:pt x="52" y="21149"/>
                  </a:cubicBezTo>
                  <a:cubicBezTo>
                    <a:pt x="-901" y="1146"/>
                    <a:pt x="11482" y="-759"/>
                    <a:pt x="25769" y="193"/>
                  </a:cubicBezTo>
                  <a:cubicBezTo>
                    <a:pt x="40057" y="193"/>
                    <a:pt x="55297" y="-1712"/>
                    <a:pt x="55297" y="21149"/>
                  </a:cubicBezTo>
                  <a:cubicBezTo>
                    <a:pt x="54344" y="92586"/>
                    <a:pt x="54344" y="163071"/>
                    <a:pt x="55297" y="234509"/>
                  </a:cubicBezTo>
                  <a:cubicBezTo>
                    <a:pt x="55297" y="254511"/>
                    <a:pt x="43867" y="256416"/>
                    <a:pt x="29579" y="255463"/>
                  </a:cubicBezTo>
                  <a:cubicBezTo>
                    <a:pt x="15292" y="254511"/>
                    <a:pt x="52" y="258321"/>
                    <a:pt x="1004" y="234509"/>
                  </a:cubicBezTo>
                  <a:cubicBezTo>
                    <a:pt x="1004" y="199266"/>
                    <a:pt x="52" y="163071"/>
                    <a:pt x="52" y="127828"/>
                  </a:cubicBezTo>
                  <a:close/>
                </a:path>
              </a:pathLst>
            </a:custGeom>
            <a:grpFill/>
            <a:ln w="9525" cap="flat">
              <a:noFill/>
              <a:prstDash val="solid"/>
              <a:miter/>
            </a:ln>
          </p:spPr>
          <p:txBody>
            <a:bodyPr rtlCol="0" anchor="ctr"/>
            <a:lstStyle/>
            <a:p>
              <a:endParaRPr lang="zh-CN" altLang="en-US" sz="1100">
                <a:latin typeface="Microsoft YaHei" panose="020B0503020204020204" pitchFamily="34" charset="-122"/>
                <a:ea typeface="Microsoft YaHei" panose="020B0503020204020204" pitchFamily="34" charset="-122"/>
              </a:endParaRPr>
            </a:p>
          </p:txBody>
        </p:sp>
        <p:sp>
          <p:nvSpPr>
            <p:cNvPr id="32" name="任意多边形: 形状 103">
              <a:extLst>
                <a:ext uri="{FF2B5EF4-FFF2-40B4-BE49-F238E27FC236}">
                  <a16:creationId xmlns:a16="http://schemas.microsoft.com/office/drawing/2014/main" id="{D6CDDD5F-D6C3-EFBE-9206-41F422E8B10F}"/>
                </a:ext>
              </a:extLst>
            </p:cNvPr>
            <p:cNvSpPr/>
            <p:nvPr/>
          </p:nvSpPr>
          <p:spPr>
            <a:xfrm>
              <a:off x="5025587" y="-2139099"/>
              <a:ext cx="52442" cy="257175"/>
            </a:xfrm>
            <a:custGeom>
              <a:avLst/>
              <a:gdLst>
                <a:gd name="connsiteX0" fmla="*/ 55 w 52442"/>
                <a:gd name="connsiteY0" fmla="*/ 126683 h 257175"/>
                <a:gd name="connsiteX1" fmla="*/ 55 w 52442"/>
                <a:gd name="connsiteY1" fmla="*/ 21908 h 257175"/>
                <a:gd name="connsiteX2" fmla="*/ 25773 w 52442"/>
                <a:gd name="connsiteY2" fmla="*/ 0 h 257175"/>
                <a:gd name="connsiteX3" fmla="*/ 52443 w 52442"/>
                <a:gd name="connsiteY3" fmla="*/ 21908 h 257175"/>
                <a:gd name="connsiteX4" fmla="*/ 52443 w 52442"/>
                <a:gd name="connsiteY4" fmla="*/ 236220 h 257175"/>
                <a:gd name="connsiteX5" fmla="*/ 24821 w 52442"/>
                <a:gd name="connsiteY5" fmla="*/ 257175 h 257175"/>
                <a:gd name="connsiteX6" fmla="*/ 55 w 52442"/>
                <a:gd name="connsiteY6" fmla="*/ 237172 h 257175"/>
                <a:gd name="connsiteX7" fmla="*/ 55 w 52442"/>
                <a:gd name="connsiteY7" fmla="*/ 126683 h 257175"/>
                <a:gd name="connsiteX8" fmla="*/ 55 w 52442"/>
                <a:gd name="connsiteY8" fmla="*/ 126683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442" h="257175">
                  <a:moveTo>
                    <a:pt x="55" y="126683"/>
                  </a:moveTo>
                  <a:cubicBezTo>
                    <a:pt x="55" y="91440"/>
                    <a:pt x="1008" y="57150"/>
                    <a:pt x="55" y="21908"/>
                  </a:cubicBezTo>
                  <a:cubicBezTo>
                    <a:pt x="-897" y="1905"/>
                    <a:pt x="10533" y="0"/>
                    <a:pt x="25773" y="0"/>
                  </a:cubicBezTo>
                  <a:cubicBezTo>
                    <a:pt x="41013" y="0"/>
                    <a:pt x="52443" y="2858"/>
                    <a:pt x="52443" y="21908"/>
                  </a:cubicBezTo>
                  <a:cubicBezTo>
                    <a:pt x="52443" y="93345"/>
                    <a:pt x="52443" y="164783"/>
                    <a:pt x="52443" y="236220"/>
                  </a:cubicBezTo>
                  <a:cubicBezTo>
                    <a:pt x="52443" y="256222"/>
                    <a:pt x="39108" y="256222"/>
                    <a:pt x="24821" y="257175"/>
                  </a:cubicBezTo>
                  <a:cubicBezTo>
                    <a:pt x="10533" y="257175"/>
                    <a:pt x="55" y="255270"/>
                    <a:pt x="55" y="237172"/>
                  </a:cubicBezTo>
                  <a:cubicBezTo>
                    <a:pt x="55" y="199072"/>
                    <a:pt x="55" y="162878"/>
                    <a:pt x="55" y="126683"/>
                  </a:cubicBezTo>
                  <a:cubicBezTo>
                    <a:pt x="55" y="126683"/>
                    <a:pt x="55" y="126683"/>
                    <a:pt x="55" y="126683"/>
                  </a:cubicBezTo>
                  <a:close/>
                </a:path>
              </a:pathLst>
            </a:custGeom>
            <a:grpFill/>
            <a:ln w="9525" cap="flat">
              <a:noFill/>
              <a:prstDash val="solid"/>
              <a:miter/>
            </a:ln>
          </p:spPr>
          <p:txBody>
            <a:bodyPr rtlCol="0" anchor="ctr"/>
            <a:lstStyle/>
            <a:p>
              <a:endParaRPr lang="zh-CN" altLang="en-US" sz="1100">
                <a:latin typeface="Microsoft YaHei" panose="020B0503020204020204" pitchFamily="34" charset="-122"/>
                <a:ea typeface="Microsoft YaHei" panose="020B0503020204020204" pitchFamily="34" charset="-122"/>
              </a:endParaRPr>
            </a:p>
          </p:txBody>
        </p:sp>
        <p:sp>
          <p:nvSpPr>
            <p:cNvPr id="33" name="任意多边形: 形状 104">
              <a:extLst>
                <a:ext uri="{FF2B5EF4-FFF2-40B4-BE49-F238E27FC236}">
                  <a16:creationId xmlns:a16="http://schemas.microsoft.com/office/drawing/2014/main" id="{8D43A82E-5082-2806-5304-837EF259E3D8}"/>
                </a:ext>
              </a:extLst>
            </p:cNvPr>
            <p:cNvSpPr/>
            <p:nvPr/>
          </p:nvSpPr>
          <p:spPr>
            <a:xfrm>
              <a:off x="4919827" y="-2139099"/>
              <a:ext cx="51610" cy="257253"/>
            </a:xfrm>
            <a:custGeom>
              <a:avLst/>
              <a:gdLst>
                <a:gd name="connsiteX0" fmla="*/ 51523 w 51610"/>
                <a:gd name="connsiteY0" fmla="*/ 125730 h 257253"/>
                <a:gd name="connsiteX1" fmla="*/ 51523 w 51610"/>
                <a:gd name="connsiteY1" fmla="*/ 230505 h 257253"/>
                <a:gd name="connsiteX2" fmla="*/ 24853 w 51610"/>
                <a:gd name="connsiteY2" fmla="*/ 257175 h 257253"/>
                <a:gd name="connsiteX3" fmla="*/ 88 w 51610"/>
                <a:gd name="connsiteY3" fmla="*/ 231458 h 257253"/>
                <a:gd name="connsiteX4" fmla="*/ 88 w 51610"/>
                <a:gd name="connsiteY4" fmla="*/ 25718 h 257253"/>
                <a:gd name="connsiteX5" fmla="*/ 27711 w 51610"/>
                <a:gd name="connsiteY5" fmla="*/ 0 h 257253"/>
                <a:gd name="connsiteX6" fmla="*/ 51523 w 51610"/>
                <a:gd name="connsiteY6" fmla="*/ 26670 h 257253"/>
                <a:gd name="connsiteX7" fmla="*/ 51523 w 51610"/>
                <a:gd name="connsiteY7" fmla="*/ 125730 h 257253"/>
                <a:gd name="connsiteX8" fmla="*/ 51523 w 51610"/>
                <a:gd name="connsiteY8" fmla="*/ 125730 h 25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610" h="257253">
                  <a:moveTo>
                    <a:pt x="51523" y="125730"/>
                  </a:moveTo>
                  <a:cubicBezTo>
                    <a:pt x="51523" y="160972"/>
                    <a:pt x="50571" y="195263"/>
                    <a:pt x="51523" y="230505"/>
                  </a:cubicBezTo>
                  <a:cubicBezTo>
                    <a:pt x="52476" y="250508"/>
                    <a:pt x="45808" y="258128"/>
                    <a:pt x="24853" y="257175"/>
                  </a:cubicBezTo>
                  <a:cubicBezTo>
                    <a:pt x="5803" y="257175"/>
                    <a:pt x="-864" y="250508"/>
                    <a:pt x="88" y="231458"/>
                  </a:cubicBezTo>
                  <a:cubicBezTo>
                    <a:pt x="1041" y="162878"/>
                    <a:pt x="1041" y="94297"/>
                    <a:pt x="88" y="25718"/>
                  </a:cubicBezTo>
                  <a:cubicBezTo>
                    <a:pt x="88" y="3810"/>
                    <a:pt x="9613" y="953"/>
                    <a:pt x="27711" y="0"/>
                  </a:cubicBezTo>
                  <a:cubicBezTo>
                    <a:pt x="47713" y="0"/>
                    <a:pt x="51523" y="8572"/>
                    <a:pt x="51523" y="26670"/>
                  </a:cubicBezTo>
                  <a:cubicBezTo>
                    <a:pt x="50571" y="59055"/>
                    <a:pt x="50571" y="92393"/>
                    <a:pt x="51523" y="125730"/>
                  </a:cubicBezTo>
                  <a:cubicBezTo>
                    <a:pt x="51523" y="125730"/>
                    <a:pt x="51523" y="125730"/>
                    <a:pt x="51523" y="125730"/>
                  </a:cubicBezTo>
                  <a:close/>
                </a:path>
              </a:pathLst>
            </a:custGeom>
            <a:grpFill/>
            <a:ln w="9525" cap="flat">
              <a:noFill/>
              <a:prstDash val="solid"/>
              <a:miter/>
            </a:ln>
          </p:spPr>
          <p:txBody>
            <a:bodyPr rtlCol="0" anchor="ctr"/>
            <a:lstStyle/>
            <a:p>
              <a:endParaRPr lang="zh-CN" altLang="en-US" sz="1100">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124859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strips(downLeft)">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1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p:cTn id="22" dur="1000" fill="hold"/>
                                        <p:tgtEl>
                                          <p:spTgt spid="29"/>
                                        </p:tgtEl>
                                        <p:attrNameLst>
                                          <p:attrName>ppt_w</p:attrName>
                                        </p:attrNameLst>
                                      </p:cBhvr>
                                      <p:tavLst>
                                        <p:tav tm="0">
                                          <p:val>
                                            <p:strVal val="#ppt_w*0.70"/>
                                          </p:val>
                                        </p:tav>
                                        <p:tav tm="100000">
                                          <p:val>
                                            <p:strVal val="#ppt_w"/>
                                          </p:val>
                                        </p:tav>
                                      </p:tavLst>
                                    </p:anim>
                                    <p:anim calcmode="lin" valueType="num">
                                      <p:cBhvr>
                                        <p:cTn id="23" dur="1000" fill="hold"/>
                                        <p:tgtEl>
                                          <p:spTgt spid="29"/>
                                        </p:tgtEl>
                                        <p:attrNameLst>
                                          <p:attrName>ppt_h</p:attrName>
                                        </p:attrNameLst>
                                      </p:cBhvr>
                                      <p:tavLst>
                                        <p:tav tm="0">
                                          <p:val>
                                            <p:strVal val="#ppt_h"/>
                                          </p:val>
                                        </p:tav>
                                        <p:tav tm="100000">
                                          <p:val>
                                            <p:strVal val="#ppt_h"/>
                                          </p:val>
                                        </p:tav>
                                      </p:tavLst>
                                    </p:anim>
                                    <p:animEffect transition="in" filter="fade">
                                      <p:cBhvr>
                                        <p:cTn id="24" dur="10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55"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p:cTn id="29" dur="1000" fill="hold"/>
                                        <p:tgtEl>
                                          <p:spTgt spid="24"/>
                                        </p:tgtEl>
                                        <p:attrNameLst>
                                          <p:attrName>ppt_w</p:attrName>
                                        </p:attrNameLst>
                                      </p:cBhvr>
                                      <p:tavLst>
                                        <p:tav tm="0">
                                          <p:val>
                                            <p:strVal val="#ppt_w*0.70"/>
                                          </p:val>
                                        </p:tav>
                                        <p:tav tm="100000">
                                          <p:val>
                                            <p:strVal val="#ppt_w"/>
                                          </p:val>
                                        </p:tav>
                                      </p:tavLst>
                                    </p:anim>
                                    <p:anim calcmode="lin" valueType="num">
                                      <p:cBhvr>
                                        <p:cTn id="30" dur="1000" fill="hold"/>
                                        <p:tgtEl>
                                          <p:spTgt spid="24"/>
                                        </p:tgtEl>
                                        <p:attrNameLst>
                                          <p:attrName>ppt_h</p:attrName>
                                        </p:attrNameLst>
                                      </p:cBhvr>
                                      <p:tavLst>
                                        <p:tav tm="0">
                                          <p:val>
                                            <p:strVal val="#ppt_h"/>
                                          </p:val>
                                        </p:tav>
                                        <p:tav tm="100000">
                                          <p:val>
                                            <p:strVal val="#ppt_h"/>
                                          </p:val>
                                        </p:tav>
                                      </p:tavLst>
                                    </p:anim>
                                    <p:animEffect transition="in" filter="fade">
                                      <p:cBhvr>
                                        <p:cTn id="31"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B824B2-67DE-5006-C8E0-24D156C97A3B}"/>
              </a:ext>
            </a:extLst>
          </p:cNvPr>
          <p:cNvSpPr>
            <a:spLocks noGrp="1"/>
          </p:cNvSpPr>
          <p:nvPr>
            <p:ph type="title"/>
          </p:nvPr>
        </p:nvSpPr>
        <p:spPr/>
        <p:txBody>
          <a:bodyPr/>
          <a:lstStyle/>
          <a:p>
            <a:r>
              <a:rPr kumimoji="1" lang="zh-CN" altLang="en-US" dirty="0"/>
              <a:t>点亮开源新星 共筑开源未来</a:t>
            </a:r>
          </a:p>
        </p:txBody>
      </p:sp>
      <p:sp>
        <p:nvSpPr>
          <p:cNvPr id="3" name="文本占位符 2">
            <a:extLst>
              <a:ext uri="{FF2B5EF4-FFF2-40B4-BE49-F238E27FC236}">
                <a16:creationId xmlns:a16="http://schemas.microsoft.com/office/drawing/2014/main" id="{E691CD42-332B-9F10-F767-B0C6F8E9F8BC}"/>
              </a:ext>
            </a:extLst>
          </p:cNvPr>
          <p:cNvSpPr>
            <a:spLocks noGrp="1"/>
          </p:cNvSpPr>
          <p:nvPr>
            <p:ph type="body" sz="half" idx="2"/>
          </p:nvPr>
        </p:nvSpPr>
        <p:spPr/>
        <p:txBody>
          <a:bodyPr/>
          <a:lstStyle/>
          <a:p>
            <a:r>
              <a:rPr kumimoji="1" lang="en-US" altLang="zh-CN" dirty="0"/>
              <a:t>From</a:t>
            </a:r>
            <a:r>
              <a:rPr kumimoji="1" lang="zh-CN" altLang="en-US" dirty="0"/>
              <a:t> </a:t>
            </a:r>
            <a:r>
              <a:rPr kumimoji="1" lang="en-US" altLang="zh-CN" dirty="0"/>
              <a:t>2020</a:t>
            </a:r>
            <a:r>
              <a:rPr kumimoji="1" lang="zh-CN" altLang="en-US" dirty="0"/>
              <a:t> </a:t>
            </a:r>
            <a:r>
              <a:rPr kumimoji="1" lang="en-US" altLang="zh-CN" dirty="0"/>
              <a:t>to</a:t>
            </a:r>
            <a:r>
              <a:rPr kumimoji="1" lang="zh-CN" altLang="en-US" dirty="0"/>
              <a:t> </a:t>
            </a:r>
            <a:r>
              <a:rPr kumimoji="1" lang="en-US" altLang="zh-CN" dirty="0"/>
              <a:t>future</a:t>
            </a:r>
            <a:endParaRPr kumimoji="1" lang="zh-CN" altLang="en-US" dirty="0"/>
          </a:p>
        </p:txBody>
      </p:sp>
      <p:grpSp>
        <p:nvGrpSpPr>
          <p:cNvPr id="7" name="组合 6">
            <a:extLst>
              <a:ext uri="{FF2B5EF4-FFF2-40B4-BE49-F238E27FC236}">
                <a16:creationId xmlns:a16="http://schemas.microsoft.com/office/drawing/2014/main" id="{FE5D7D42-991D-550A-1888-4FDACEAEF4F0}"/>
              </a:ext>
            </a:extLst>
          </p:cNvPr>
          <p:cNvGrpSpPr/>
          <p:nvPr/>
        </p:nvGrpSpPr>
        <p:grpSpPr>
          <a:xfrm>
            <a:off x="449173" y="5334595"/>
            <a:ext cx="3426101" cy="1168057"/>
            <a:chOff x="261252" y="1131330"/>
            <a:chExt cx="5640742" cy="1849818"/>
          </a:xfrm>
        </p:grpSpPr>
        <p:sp>
          <p:nvSpPr>
            <p:cNvPr id="41" name="文本框 40">
              <a:extLst>
                <a:ext uri="{FF2B5EF4-FFF2-40B4-BE49-F238E27FC236}">
                  <a16:creationId xmlns:a16="http://schemas.microsoft.com/office/drawing/2014/main" id="{FC7488F3-E53E-3F88-B014-555542BDD067}"/>
                </a:ext>
              </a:extLst>
            </p:cNvPr>
            <p:cNvSpPr txBox="1"/>
            <p:nvPr/>
          </p:nvSpPr>
          <p:spPr>
            <a:xfrm>
              <a:off x="261252" y="1665123"/>
              <a:ext cx="5640742" cy="1316025"/>
            </a:xfrm>
            <a:prstGeom prst="rect">
              <a:avLst/>
            </a:prstGeom>
            <a:noFill/>
          </p:spPr>
          <p:txBody>
            <a:bodyPr wrap="square" rtlCol="0">
              <a:spAutoFit/>
            </a:bodyPr>
            <a:lstStyle/>
            <a:p>
              <a:pPr algn="just"/>
              <a:r>
                <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rPr>
                <a:t> </a:t>
              </a:r>
              <a:r>
                <a:rPr kumimoji="1" lang="en-US" altLang="zh-CN" sz="1200" dirty="0">
                  <a:solidFill>
                    <a:srgbClr val="3060D8"/>
                  </a:solidFill>
                  <a:latin typeface="Microsoft YaHei" panose="020B0503020204020204" pitchFamily="34" charset="-122"/>
                  <a:ea typeface="Microsoft YaHei" panose="020B0503020204020204" pitchFamily="34" charset="-122"/>
                  <a:cs typeface="OPPOSans H" pitchFamily="18" charset="-122"/>
                </a:rPr>
                <a:t>“</a:t>
              </a:r>
              <a:r>
                <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rPr>
                <a:t>参与开源之夏活动对于学生的职业发展很有帮助，我自己也是亲身体会到了参与开源之夏简历更新前后面试官的印象以及面试难度会有很大的不同。</a:t>
              </a:r>
              <a:r>
                <a:rPr kumimoji="1" lang="en-US" altLang="zh-CN" sz="1200" dirty="0">
                  <a:solidFill>
                    <a:srgbClr val="3060D8"/>
                  </a:solidFill>
                  <a:latin typeface="Microsoft YaHei" panose="020B0503020204020204" pitchFamily="34" charset="-122"/>
                  <a:ea typeface="Microsoft YaHei" panose="020B0503020204020204" pitchFamily="34" charset="-122"/>
                  <a:cs typeface="OPPOSans H" pitchFamily="18" charset="-122"/>
                </a:rPr>
                <a:t>”</a:t>
              </a:r>
              <a:endPar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endParaRPr>
            </a:p>
          </p:txBody>
        </p:sp>
        <p:pic>
          <p:nvPicPr>
            <p:cNvPr id="42" name="图形 41" descr="聊天气泡 轮廓">
              <a:extLst>
                <a:ext uri="{FF2B5EF4-FFF2-40B4-BE49-F238E27FC236}">
                  <a16:creationId xmlns:a16="http://schemas.microsoft.com/office/drawing/2014/main" id="{5D5A80E8-E86C-1D66-8FD8-A3E72385B8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255" y="1131330"/>
              <a:ext cx="609601" cy="609601"/>
            </a:xfrm>
            <a:prstGeom prst="rect">
              <a:avLst/>
            </a:prstGeom>
          </p:spPr>
        </p:pic>
      </p:grpSp>
      <p:grpSp>
        <p:nvGrpSpPr>
          <p:cNvPr id="45" name="组合 44">
            <a:extLst>
              <a:ext uri="{FF2B5EF4-FFF2-40B4-BE49-F238E27FC236}">
                <a16:creationId xmlns:a16="http://schemas.microsoft.com/office/drawing/2014/main" id="{81B32ABE-520F-B12F-0515-A2C5916EB22D}"/>
              </a:ext>
            </a:extLst>
          </p:cNvPr>
          <p:cNvGrpSpPr/>
          <p:nvPr/>
        </p:nvGrpSpPr>
        <p:grpSpPr>
          <a:xfrm>
            <a:off x="449173" y="1183888"/>
            <a:ext cx="11561318" cy="5159967"/>
            <a:chOff x="449173" y="1183888"/>
            <a:chExt cx="11561318" cy="5159967"/>
          </a:xfrm>
        </p:grpSpPr>
        <p:grpSp>
          <p:nvGrpSpPr>
            <p:cNvPr id="6" name="组合 5">
              <a:extLst>
                <a:ext uri="{FF2B5EF4-FFF2-40B4-BE49-F238E27FC236}">
                  <a16:creationId xmlns:a16="http://schemas.microsoft.com/office/drawing/2014/main" id="{A5ECCE36-7204-A77A-0463-B74220F0017F}"/>
                </a:ext>
              </a:extLst>
            </p:cNvPr>
            <p:cNvGrpSpPr/>
            <p:nvPr/>
          </p:nvGrpSpPr>
          <p:grpSpPr>
            <a:xfrm>
              <a:off x="449173" y="1248570"/>
              <a:ext cx="3039364" cy="614059"/>
              <a:chOff x="261253" y="1131330"/>
              <a:chExt cx="5004016" cy="972467"/>
            </a:xfrm>
          </p:grpSpPr>
          <p:sp>
            <p:nvSpPr>
              <p:cNvPr id="43" name="文本框 42">
                <a:extLst>
                  <a:ext uri="{FF2B5EF4-FFF2-40B4-BE49-F238E27FC236}">
                    <a16:creationId xmlns:a16="http://schemas.microsoft.com/office/drawing/2014/main" id="{34216477-6FBF-BDA8-89EB-C94FF5EDF06F}"/>
                  </a:ext>
                </a:extLst>
              </p:cNvPr>
              <p:cNvSpPr txBox="1"/>
              <p:nvPr/>
            </p:nvSpPr>
            <p:spPr>
              <a:xfrm>
                <a:off x="261253" y="1665122"/>
                <a:ext cx="5004016" cy="438675"/>
              </a:xfrm>
              <a:prstGeom prst="rect">
                <a:avLst/>
              </a:prstGeom>
              <a:noFill/>
            </p:spPr>
            <p:txBody>
              <a:bodyPr wrap="square" rtlCol="0">
                <a:spAutoFit/>
              </a:bodyPr>
              <a:lstStyle/>
              <a:p>
                <a:pPr algn="just"/>
                <a:r>
                  <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rPr>
                  <a:t> </a:t>
                </a:r>
                <a:r>
                  <a:rPr kumimoji="1" lang="en-US" altLang="zh-CN" sz="1200" dirty="0">
                    <a:solidFill>
                      <a:srgbClr val="3060D8"/>
                    </a:solidFill>
                    <a:latin typeface="Microsoft YaHei" panose="020B0503020204020204" pitchFamily="34" charset="-122"/>
                    <a:ea typeface="Microsoft YaHei" panose="020B0503020204020204" pitchFamily="34" charset="-122"/>
                    <a:cs typeface="OPPOSans H" pitchFamily="18" charset="-122"/>
                  </a:rPr>
                  <a:t>“</a:t>
                </a:r>
                <a:r>
                  <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rPr>
                  <a:t>开源之夏，让我体会到了极客精神</a:t>
                </a:r>
                <a:r>
                  <a:rPr kumimoji="1" lang="en-US" altLang="zh-CN" sz="1200" dirty="0">
                    <a:solidFill>
                      <a:srgbClr val="3060D8"/>
                    </a:solidFill>
                    <a:latin typeface="Microsoft YaHei" panose="020B0503020204020204" pitchFamily="34" charset="-122"/>
                    <a:ea typeface="Microsoft YaHei" panose="020B0503020204020204" pitchFamily="34" charset="-122"/>
                    <a:cs typeface="OPPOSans H" pitchFamily="18" charset="-122"/>
                  </a:rPr>
                  <a:t>”</a:t>
                </a:r>
                <a:endPar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endParaRPr>
              </a:p>
            </p:txBody>
          </p:sp>
          <p:pic>
            <p:nvPicPr>
              <p:cNvPr id="44" name="图形 43" descr="聊天气泡 轮廓">
                <a:extLst>
                  <a:ext uri="{FF2B5EF4-FFF2-40B4-BE49-F238E27FC236}">
                    <a16:creationId xmlns:a16="http://schemas.microsoft.com/office/drawing/2014/main" id="{09BCED9B-D48E-3208-9590-016704986E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255" y="1131330"/>
                <a:ext cx="609601" cy="609601"/>
              </a:xfrm>
              <a:prstGeom prst="rect">
                <a:avLst/>
              </a:prstGeom>
            </p:spPr>
          </p:pic>
        </p:grpSp>
        <p:grpSp>
          <p:nvGrpSpPr>
            <p:cNvPr id="8" name="组合 7">
              <a:extLst>
                <a:ext uri="{FF2B5EF4-FFF2-40B4-BE49-F238E27FC236}">
                  <a16:creationId xmlns:a16="http://schemas.microsoft.com/office/drawing/2014/main" id="{F1C5D238-3B86-B053-CDB9-CFBC6F4EC2C7}"/>
                </a:ext>
              </a:extLst>
            </p:cNvPr>
            <p:cNvGrpSpPr/>
            <p:nvPr/>
          </p:nvGrpSpPr>
          <p:grpSpPr>
            <a:xfrm>
              <a:off x="449173" y="2591944"/>
              <a:ext cx="3426101" cy="1168057"/>
              <a:chOff x="261253" y="1131330"/>
              <a:chExt cx="5640741" cy="1849818"/>
            </a:xfrm>
          </p:grpSpPr>
          <p:sp>
            <p:nvSpPr>
              <p:cNvPr id="39" name="文本框 38">
                <a:extLst>
                  <a:ext uri="{FF2B5EF4-FFF2-40B4-BE49-F238E27FC236}">
                    <a16:creationId xmlns:a16="http://schemas.microsoft.com/office/drawing/2014/main" id="{01EE4C00-AEA7-1B23-8FE0-D6AC62A814D9}"/>
                  </a:ext>
                </a:extLst>
              </p:cNvPr>
              <p:cNvSpPr txBox="1"/>
              <p:nvPr/>
            </p:nvSpPr>
            <p:spPr>
              <a:xfrm>
                <a:off x="261253" y="1665123"/>
                <a:ext cx="5640741" cy="1316025"/>
              </a:xfrm>
              <a:prstGeom prst="rect">
                <a:avLst/>
              </a:prstGeom>
              <a:noFill/>
            </p:spPr>
            <p:txBody>
              <a:bodyPr wrap="square" rtlCol="0">
                <a:spAutoFit/>
              </a:bodyPr>
              <a:lstStyle/>
              <a:p>
                <a:pPr algn="just"/>
                <a:r>
                  <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rPr>
                  <a:t> </a:t>
                </a:r>
                <a:r>
                  <a:rPr kumimoji="1" lang="en-US" altLang="zh-CN" sz="1200" dirty="0">
                    <a:solidFill>
                      <a:srgbClr val="3060D8"/>
                    </a:solidFill>
                    <a:latin typeface="Microsoft YaHei" panose="020B0503020204020204" pitchFamily="34" charset="-122"/>
                    <a:ea typeface="Microsoft YaHei" panose="020B0503020204020204" pitchFamily="34" charset="-122"/>
                    <a:cs typeface="OPPOSans H" pitchFamily="18" charset="-122"/>
                  </a:rPr>
                  <a:t>“</a:t>
                </a:r>
                <a:r>
                  <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rPr>
                  <a:t>开源之夏是很有意义的活动，其中的项目紧跟技术发展，为学生在学习和生产之间建立了一座桥梁，一些计算机教育中重要但缺失的技能也会慢慢得到补全</a:t>
                </a:r>
                <a:r>
                  <a:rPr kumimoji="1" lang="en-US" altLang="zh-CN" sz="1200" dirty="0">
                    <a:solidFill>
                      <a:srgbClr val="3060D8"/>
                    </a:solidFill>
                    <a:latin typeface="Microsoft YaHei" panose="020B0503020204020204" pitchFamily="34" charset="-122"/>
                    <a:ea typeface="Microsoft YaHei" panose="020B0503020204020204" pitchFamily="34" charset="-122"/>
                    <a:cs typeface="OPPOSans H" pitchFamily="18" charset="-122"/>
                  </a:rPr>
                  <a:t>”</a:t>
                </a:r>
                <a:endPar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endParaRPr>
              </a:p>
            </p:txBody>
          </p:sp>
          <p:pic>
            <p:nvPicPr>
              <p:cNvPr id="40" name="图形 39" descr="聊天气泡 轮廓">
                <a:extLst>
                  <a:ext uri="{FF2B5EF4-FFF2-40B4-BE49-F238E27FC236}">
                    <a16:creationId xmlns:a16="http://schemas.microsoft.com/office/drawing/2014/main" id="{6372292A-8E03-210F-B813-0D5A1CCC31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255" y="1131330"/>
                <a:ext cx="609601" cy="609601"/>
              </a:xfrm>
              <a:prstGeom prst="rect">
                <a:avLst/>
              </a:prstGeom>
            </p:spPr>
          </p:pic>
        </p:grpSp>
        <p:grpSp>
          <p:nvGrpSpPr>
            <p:cNvPr id="9" name="组合 8">
              <a:extLst>
                <a:ext uri="{FF2B5EF4-FFF2-40B4-BE49-F238E27FC236}">
                  <a16:creationId xmlns:a16="http://schemas.microsoft.com/office/drawing/2014/main" id="{259104D9-01D4-F41A-F819-811CA4E68A63}"/>
                </a:ext>
              </a:extLst>
            </p:cNvPr>
            <p:cNvGrpSpPr/>
            <p:nvPr/>
          </p:nvGrpSpPr>
          <p:grpSpPr>
            <a:xfrm>
              <a:off x="449173" y="3788360"/>
              <a:ext cx="3426101" cy="1352725"/>
              <a:chOff x="261252" y="1131330"/>
              <a:chExt cx="5640742" cy="2142270"/>
            </a:xfrm>
          </p:grpSpPr>
          <p:sp>
            <p:nvSpPr>
              <p:cNvPr id="37" name="文本框 36">
                <a:extLst>
                  <a:ext uri="{FF2B5EF4-FFF2-40B4-BE49-F238E27FC236}">
                    <a16:creationId xmlns:a16="http://schemas.microsoft.com/office/drawing/2014/main" id="{F41041CA-9516-AD6B-6FC3-9DA4F08DCAA1}"/>
                  </a:ext>
                </a:extLst>
              </p:cNvPr>
              <p:cNvSpPr txBox="1"/>
              <p:nvPr/>
            </p:nvSpPr>
            <p:spPr>
              <a:xfrm>
                <a:off x="261252" y="1665124"/>
                <a:ext cx="5640742" cy="1608476"/>
              </a:xfrm>
              <a:prstGeom prst="rect">
                <a:avLst/>
              </a:prstGeom>
              <a:noFill/>
            </p:spPr>
            <p:txBody>
              <a:bodyPr wrap="square" rtlCol="0">
                <a:spAutoFit/>
              </a:bodyPr>
              <a:lstStyle/>
              <a:p>
                <a:pPr algn="just"/>
                <a:r>
                  <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rPr>
                  <a:t> </a:t>
                </a:r>
                <a:r>
                  <a:rPr kumimoji="1" lang="en-US" altLang="zh-CN" sz="1200" dirty="0">
                    <a:solidFill>
                      <a:srgbClr val="3060D8"/>
                    </a:solidFill>
                    <a:latin typeface="Microsoft YaHei" panose="020B0503020204020204" pitchFamily="34" charset="-122"/>
                    <a:ea typeface="Microsoft YaHei" panose="020B0503020204020204" pitchFamily="34" charset="-122"/>
                    <a:cs typeface="OPPOSans H" pitchFamily="18" charset="-122"/>
                  </a:rPr>
                  <a:t>“</a:t>
                </a:r>
                <a:r>
                  <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rPr>
                  <a:t>开源之夏活动就是一个非常好的契机来入门开源社区，有专业的导师指导学生一步步完成社区功能的设计和实现，降低了学生从零开始入门开源的难度，最终项目的完成也会让学生有非常大的成就感，进而驱动学生继续参与社区的贡献。</a:t>
                </a:r>
                <a:r>
                  <a:rPr kumimoji="1" lang="en-US" altLang="zh-CN" sz="1200" dirty="0">
                    <a:solidFill>
                      <a:srgbClr val="3060D8"/>
                    </a:solidFill>
                    <a:latin typeface="Microsoft YaHei" panose="020B0503020204020204" pitchFamily="34" charset="-122"/>
                    <a:ea typeface="Microsoft YaHei" panose="020B0503020204020204" pitchFamily="34" charset="-122"/>
                    <a:cs typeface="OPPOSans H" pitchFamily="18" charset="-122"/>
                  </a:rPr>
                  <a:t>”</a:t>
                </a:r>
                <a:endPar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endParaRPr>
              </a:p>
            </p:txBody>
          </p:sp>
          <p:pic>
            <p:nvPicPr>
              <p:cNvPr id="38" name="图形 37" descr="聊天气泡 轮廓">
                <a:extLst>
                  <a:ext uri="{FF2B5EF4-FFF2-40B4-BE49-F238E27FC236}">
                    <a16:creationId xmlns:a16="http://schemas.microsoft.com/office/drawing/2014/main" id="{9B814A03-F70E-2EF9-669D-7EE00DE6C7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255" y="1131330"/>
                <a:ext cx="609601" cy="609601"/>
              </a:xfrm>
              <a:prstGeom prst="rect">
                <a:avLst/>
              </a:prstGeom>
            </p:spPr>
          </p:pic>
        </p:grpSp>
        <p:grpSp>
          <p:nvGrpSpPr>
            <p:cNvPr id="10" name="组合 9">
              <a:extLst>
                <a:ext uri="{FF2B5EF4-FFF2-40B4-BE49-F238E27FC236}">
                  <a16:creationId xmlns:a16="http://schemas.microsoft.com/office/drawing/2014/main" id="{DFE9E45D-60C7-205B-805A-ADE5B2C57292}"/>
                </a:ext>
              </a:extLst>
            </p:cNvPr>
            <p:cNvGrpSpPr/>
            <p:nvPr/>
          </p:nvGrpSpPr>
          <p:grpSpPr>
            <a:xfrm>
              <a:off x="4012846" y="1271710"/>
              <a:ext cx="3912578" cy="1168057"/>
              <a:chOff x="261255" y="1131330"/>
              <a:chExt cx="6441679" cy="1849818"/>
            </a:xfrm>
          </p:grpSpPr>
          <p:sp>
            <p:nvSpPr>
              <p:cNvPr id="35" name="文本框 34">
                <a:extLst>
                  <a:ext uri="{FF2B5EF4-FFF2-40B4-BE49-F238E27FC236}">
                    <a16:creationId xmlns:a16="http://schemas.microsoft.com/office/drawing/2014/main" id="{8684906E-E248-E8AE-FD49-CDE3B74322C2}"/>
                  </a:ext>
                </a:extLst>
              </p:cNvPr>
              <p:cNvSpPr txBox="1"/>
              <p:nvPr/>
            </p:nvSpPr>
            <p:spPr>
              <a:xfrm>
                <a:off x="261255" y="1665123"/>
                <a:ext cx="6441679" cy="1316025"/>
              </a:xfrm>
              <a:prstGeom prst="rect">
                <a:avLst/>
              </a:prstGeom>
              <a:noFill/>
            </p:spPr>
            <p:txBody>
              <a:bodyPr wrap="square" rtlCol="0">
                <a:spAutoFit/>
              </a:bodyPr>
              <a:lstStyle/>
              <a:p>
                <a:pPr algn="just"/>
                <a:r>
                  <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rPr>
                  <a:t> </a:t>
                </a:r>
                <a:r>
                  <a:rPr kumimoji="1" lang="en-US" altLang="zh-CN" sz="1200" dirty="0">
                    <a:solidFill>
                      <a:srgbClr val="3060D8"/>
                    </a:solidFill>
                    <a:latin typeface="Microsoft YaHei" panose="020B0503020204020204" pitchFamily="34" charset="-122"/>
                    <a:ea typeface="Microsoft YaHei" panose="020B0503020204020204" pitchFamily="34" charset="-122"/>
                    <a:cs typeface="OPPOSans H" pitchFamily="18" charset="-122"/>
                  </a:rPr>
                  <a:t>“</a:t>
                </a:r>
                <a:r>
                  <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rPr>
                  <a:t>通过参与开源之夏，你们将有机会与来自全球的开发者一起合作，为真实的开源项目做出贡献。这不仅是一个学习和提升技术能力的机会，还能够拓宽你们的视野、锻炼解决问题的能力，并建立起与业界专业人士的联系。</a:t>
                </a:r>
                <a:r>
                  <a:rPr kumimoji="1" lang="en-US" altLang="zh-CN" sz="1200" dirty="0">
                    <a:solidFill>
                      <a:srgbClr val="3060D8"/>
                    </a:solidFill>
                    <a:latin typeface="Microsoft YaHei" panose="020B0503020204020204" pitchFamily="34" charset="-122"/>
                    <a:ea typeface="Microsoft YaHei" panose="020B0503020204020204" pitchFamily="34" charset="-122"/>
                    <a:cs typeface="OPPOSans H" pitchFamily="18" charset="-122"/>
                  </a:rPr>
                  <a:t>”</a:t>
                </a:r>
                <a:endPar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endParaRPr>
              </a:p>
            </p:txBody>
          </p:sp>
          <p:pic>
            <p:nvPicPr>
              <p:cNvPr id="36" name="图形 35" descr="聊天气泡 轮廓">
                <a:extLst>
                  <a:ext uri="{FF2B5EF4-FFF2-40B4-BE49-F238E27FC236}">
                    <a16:creationId xmlns:a16="http://schemas.microsoft.com/office/drawing/2014/main" id="{98082A99-CE0B-FCB3-20CE-BB80C47EA3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255" y="1131330"/>
                <a:ext cx="609601" cy="609601"/>
              </a:xfrm>
              <a:prstGeom prst="rect">
                <a:avLst/>
              </a:prstGeom>
            </p:spPr>
          </p:pic>
        </p:grpSp>
        <p:grpSp>
          <p:nvGrpSpPr>
            <p:cNvPr id="11" name="组合 10">
              <a:extLst>
                <a:ext uri="{FF2B5EF4-FFF2-40B4-BE49-F238E27FC236}">
                  <a16:creationId xmlns:a16="http://schemas.microsoft.com/office/drawing/2014/main" id="{4696FF30-9E36-3F69-25B7-F148D005CE68}"/>
                </a:ext>
              </a:extLst>
            </p:cNvPr>
            <p:cNvGrpSpPr/>
            <p:nvPr/>
          </p:nvGrpSpPr>
          <p:grpSpPr>
            <a:xfrm>
              <a:off x="4012846" y="2687558"/>
              <a:ext cx="3912578" cy="798725"/>
              <a:chOff x="261255" y="1131330"/>
              <a:chExt cx="6441679" cy="1264918"/>
            </a:xfrm>
          </p:grpSpPr>
          <p:sp>
            <p:nvSpPr>
              <p:cNvPr id="33" name="文本框 32">
                <a:extLst>
                  <a:ext uri="{FF2B5EF4-FFF2-40B4-BE49-F238E27FC236}">
                    <a16:creationId xmlns:a16="http://schemas.microsoft.com/office/drawing/2014/main" id="{3F75C4B5-15A8-1922-2783-3D9B45047AC4}"/>
                  </a:ext>
                </a:extLst>
              </p:cNvPr>
              <p:cNvSpPr txBox="1"/>
              <p:nvPr/>
            </p:nvSpPr>
            <p:spPr>
              <a:xfrm>
                <a:off x="261255" y="1665123"/>
                <a:ext cx="6441679" cy="731125"/>
              </a:xfrm>
              <a:prstGeom prst="rect">
                <a:avLst/>
              </a:prstGeom>
              <a:noFill/>
            </p:spPr>
            <p:txBody>
              <a:bodyPr wrap="square" rtlCol="0">
                <a:spAutoFit/>
              </a:bodyPr>
              <a:lstStyle/>
              <a:p>
                <a:pPr algn="just"/>
                <a:r>
                  <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rPr>
                  <a:t> </a:t>
                </a:r>
                <a:r>
                  <a:rPr kumimoji="1" lang="en-US" altLang="zh-CN" sz="1200" dirty="0">
                    <a:solidFill>
                      <a:srgbClr val="3060D8"/>
                    </a:solidFill>
                    <a:latin typeface="Microsoft YaHei" panose="020B0503020204020204" pitchFamily="34" charset="-122"/>
                    <a:ea typeface="Microsoft YaHei" panose="020B0503020204020204" pitchFamily="34" charset="-122"/>
                    <a:cs typeface="OPPOSans H" pitchFamily="18" charset="-122"/>
                  </a:rPr>
                  <a:t>“</a:t>
                </a:r>
                <a:r>
                  <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rPr>
                  <a:t>我是在读研时才开始接触开源的，可以说是通过开源之夏开始正式走上开源之路的。</a:t>
                </a:r>
                <a:r>
                  <a:rPr kumimoji="1" lang="en-US" altLang="zh-CN" sz="1200" dirty="0">
                    <a:solidFill>
                      <a:srgbClr val="3060D8"/>
                    </a:solidFill>
                    <a:latin typeface="Microsoft YaHei" panose="020B0503020204020204" pitchFamily="34" charset="-122"/>
                    <a:ea typeface="Microsoft YaHei" panose="020B0503020204020204" pitchFamily="34" charset="-122"/>
                    <a:cs typeface="OPPOSans H" pitchFamily="18" charset="-122"/>
                  </a:rPr>
                  <a:t>”</a:t>
                </a:r>
                <a:endPar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endParaRPr>
              </a:p>
            </p:txBody>
          </p:sp>
          <p:pic>
            <p:nvPicPr>
              <p:cNvPr id="34" name="图形 33" descr="聊天气泡 轮廓">
                <a:extLst>
                  <a:ext uri="{FF2B5EF4-FFF2-40B4-BE49-F238E27FC236}">
                    <a16:creationId xmlns:a16="http://schemas.microsoft.com/office/drawing/2014/main" id="{1C0FC5E2-2977-D6F4-60EF-485107D947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255" y="1131330"/>
                <a:ext cx="609601" cy="609601"/>
              </a:xfrm>
              <a:prstGeom prst="rect">
                <a:avLst/>
              </a:prstGeom>
            </p:spPr>
          </p:pic>
        </p:grpSp>
        <p:grpSp>
          <p:nvGrpSpPr>
            <p:cNvPr id="12" name="组合 11">
              <a:extLst>
                <a:ext uri="{FF2B5EF4-FFF2-40B4-BE49-F238E27FC236}">
                  <a16:creationId xmlns:a16="http://schemas.microsoft.com/office/drawing/2014/main" id="{E6132236-3913-D979-A66C-EFF9DEC56F8D}"/>
                </a:ext>
              </a:extLst>
            </p:cNvPr>
            <p:cNvGrpSpPr/>
            <p:nvPr/>
          </p:nvGrpSpPr>
          <p:grpSpPr>
            <a:xfrm>
              <a:off x="449173" y="1920257"/>
              <a:ext cx="3039365" cy="614060"/>
              <a:chOff x="261253" y="1131330"/>
              <a:chExt cx="5004018" cy="972468"/>
            </a:xfrm>
          </p:grpSpPr>
          <p:sp>
            <p:nvSpPr>
              <p:cNvPr id="31" name="文本框 30">
                <a:extLst>
                  <a:ext uri="{FF2B5EF4-FFF2-40B4-BE49-F238E27FC236}">
                    <a16:creationId xmlns:a16="http://schemas.microsoft.com/office/drawing/2014/main" id="{FE4395FA-DF53-A917-44ED-BBADB7FE3A81}"/>
                  </a:ext>
                </a:extLst>
              </p:cNvPr>
              <p:cNvSpPr txBox="1"/>
              <p:nvPr/>
            </p:nvSpPr>
            <p:spPr>
              <a:xfrm>
                <a:off x="261253" y="1665123"/>
                <a:ext cx="5004018" cy="438675"/>
              </a:xfrm>
              <a:prstGeom prst="rect">
                <a:avLst/>
              </a:prstGeom>
              <a:noFill/>
            </p:spPr>
            <p:txBody>
              <a:bodyPr wrap="square" rtlCol="0">
                <a:spAutoFit/>
              </a:bodyPr>
              <a:lstStyle/>
              <a:p>
                <a:pPr algn="just"/>
                <a:r>
                  <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rPr>
                  <a:t>开源之夏给了我一次向外“输出”的机会</a:t>
                </a:r>
              </a:p>
            </p:txBody>
          </p:sp>
          <p:pic>
            <p:nvPicPr>
              <p:cNvPr id="32" name="图形 31" descr="聊天气泡 轮廓">
                <a:extLst>
                  <a:ext uri="{FF2B5EF4-FFF2-40B4-BE49-F238E27FC236}">
                    <a16:creationId xmlns:a16="http://schemas.microsoft.com/office/drawing/2014/main" id="{82F19F8F-F1A8-6A43-372D-CD2A8949DC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255" y="1131330"/>
                <a:ext cx="609601" cy="609601"/>
              </a:xfrm>
              <a:prstGeom prst="rect">
                <a:avLst/>
              </a:prstGeom>
            </p:spPr>
          </p:pic>
        </p:grpSp>
        <p:grpSp>
          <p:nvGrpSpPr>
            <p:cNvPr id="13" name="组合 12">
              <a:extLst>
                <a:ext uri="{FF2B5EF4-FFF2-40B4-BE49-F238E27FC236}">
                  <a16:creationId xmlns:a16="http://schemas.microsoft.com/office/drawing/2014/main" id="{0B6A7B8A-B148-6BA9-4F96-2B6E622C2437}"/>
                </a:ext>
              </a:extLst>
            </p:cNvPr>
            <p:cNvGrpSpPr/>
            <p:nvPr/>
          </p:nvGrpSpPr>
          <p:grpSpPr>
            <a:xfrm>
              <a:off x="4012846" y="3641349"/>
              <a:ext cx="3974024" cy="1352723"/>
              <a:chOff x="261255" y="1131330"/>
              <a:chExt cx="6542843" cy="2142268"/>
            </a:xfrm>
          </p:grpSpPr>
          <p:sp>
            <p:nvSpPr>
              <p:cNvPr id="29" name="文本框 28">
                <a:extLst>
                  <a:ext uri="{FF2B5EF4-FFF2-40B4-BE49-F238E27FC236}">
                    <a16:creationId xmlns:a16="http://schemas.microsoft.com/office/drawing/2014/main" id="{5D7C3629-C273-5C74-B7A0-B9C4A8E04A66}"/>
                  </a:ext>
                </a:extLst>
              </p:cNvPr>
              <p:cNvSpPr txBox="1"/>
              <p:nvPr/>
            </p:nvSpPr>
            <p:spPr>
              <a:xfrm>
                <a:off x="261255" y="1665123"/>
                <a:ext cx="6542843" cy="1608475"/>
              </a:xfrm>
              <a:prstGeom prst="rect">
                <a:avLst/>
              </a:prstGeom>
              <a:noFill/>
            </p:spPr>
            <p:txBody>
              <a:bodyPr wrap="square" rtlCol="0">
                <a:spAutoFit/>
              </a:bodyPr>
              <a:lstStyle/>
              <a:p>
                <a:pPr algn="just"/>
                <a:r>
                  <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rPr>
                  <a:t> </a:t>
                </a:r>
                <a:r>
                  <a:rPr kumimoji="1" lang="en-US" altLang="zh-CN" sz="1200" dirty="0">
                    <a:solidFill>
                      <a:srgbClr val="3060D8"/>
                    </a:solidFill>
                    <a:latin typeface="Microsoft YaHei" panose="020B0503020204020204" pitchFamily="34" charset="-122"/>
                    <a:ea typeface="Microsoft YaHei" panose="020B0503020204020204" pitchFamily="34" charset="-122"/>
                    <a:cs typeface="OPPOSans H" pitchFamily="18" charset="-122"/>
                  </a:rPr>
                  <a:t>“</a:t>
                </a:r>
                <a:r>
                  <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rPr>
                  <a:t>开源之夏对高校学生来说是一个很不错的实践平台，在学校里我们接触的比较多的可能都是一些偏学术研究的项目，通过开源之夏可以了解到更多工业界的发展方向，参与到其中对后续不管是找工作还是实习的面试都很有帮助。</a:t>
                </a:r>
                <a:r>
                  <a:rPr kumimoji="1" lang="en-US" altLang="zh-CN" sz="1200" dirty="0">
                    <a:solidFill>
                      <a:srgbClr val="3060D8"/>
                    </a:solidFill>
                    <a:latin typeface="Microsoft YaHei" panose="020B0503020204020204" pitchFamily="34" charset="-122"/>
                    <a:ea typeface="Microsoft YaHei" panose="020B0503020204020204" pitchFamily="34" charset="-122"/>
                    <a:cs typeface="OPPOSans H" pitchFamily="18" charset="-122"/>
                  </a:rPr>
                  <a:t>”</a:t>
                </a:r>
                <a:endPar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endParaRPr>
              </a:p>
            </p:txBody>
          </p:sp>
          <p:pic>
            <p:nvPicPr>
              <p:cNvPr id="30" name="图形 29" descr="聊天气泡 轮廓">
                <a:extLst>
                  <a:ext uri="{FF2B5EF4-FFF2-40B4-BE49-F238E27FC236}">
                    <a16:creationId xmlns:a16="http://schemas.microsoft.com/office/drawing/2014/main" id="{D43E0994-AA52-4D76-41D5-AB4DD375C5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255" y="1131330"/>
                <a:ext cx="609601" cy="609601"/>
              </a:xfrm>
              <a:prstGeom prst="rect">
                <a:avLst/>
              </a:prstGeom>
            </p:spPr>
          </p:pic>
        </p:grpSp>
        <p:grpSp>
          <p:nvGrpSpPr>
            <p:cNvPr id="14" name="组合 13">
              <a:extLst>
                <a:ext uri="{FF2B5EF4-FFF2-40B4-BE49-F238E27FC236}">
                  <a16:creationId xmlns:a16="http://schemas.microsoft.com/office/drawing/2014/main" id="{4B40C1B1-010F-A34A-486E-C093690B92CF}"/>
                </a:ext>
              </a:extLst>
            </p:cNvPr>
            <p:cNvGrpSpPr/>
            <p:nvPr/>
          </p:nvGrpSpPr>
          <p:grpSpPr>
            <a:xfrm>
              <a:off x="4012846" y="5102215"/>
              <a:ext cx="3974024" cy="1168057"/>
              <a:chOff x="261255" y="1131330"/>
              <a:chExt cx="6542843" cy="1849818"/>
            </a:xfrm>
          </p:grpSpPr>
          <p:sp>
            <p:nvSpPr>
              <p:cNvPr id="27" name="文本框 26">
                <a:extLst>
                  <a:ext uri="{FF2B5EF4-FFF2-40B4-BE49-F238E27FC236}">
                    <a16:creationId xmlns:a16="http://schemas.microsoft.com/office/drawing/2014/main" id="{21F75E10-8F76-DBED-0D58-D7A834547705}"/>
                  </a:ext>
                </a:extLst>
              </p:cNvPr>
              <p:cNvSpPr txBox="1"/>
              <p:nvPr/>
            </p:nvSpPr>
            <p:spPr>
              <a:xfrm>
                <a:off x="261255" y="1665123"/>
                <a:ext cx="6542843" cy="1316025"/>
              </a:xfrm>
              <a:prstGeom prst="rect">
                <a:avLst/>
              </a:prstGeom>
              <a:noFill/>
            </p:spPr>
            <p:txBody>
              <a:bodyPr wrap="square" rtlCol="0">
                <a:spAutoFit/>
              </a:bodyPr>
              <a:lstStyle/>
              <a:p>
                <a:pPr algn="just"/>
                <a:r>
                  <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rPr>
                  <a:t> </a:t>
                </a:r>
                <a:r>
                  <a:rPr kumimoji="1" lang="en-US" altLang="zh-CN" sz="1200" dirty="0">
                    <a:solidFill>
                      <a:srgbClr val="3060D8"/>
                    </a:solidFill>
                    <a:latin typeface="Microsoft YaHei" panose="020B0503020204020204" pitchFamily="34" charset="-122"/>
                    <a:ea typeface="Microsoft YaHei" panose="020B0503020204020204" pitchFamily="34" charset="-122"/>
                    <a:cs typeface="OPPOSans H" pitchFamily="18" charset="-122"/>
                  </a:rPr>
                  <a:t>“</a:t>
                </a:r>
                <a:r>
                  <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rPr>
                  <a:t>（开源之夏）对职业发展的帮助绝对是立竿见影的，去年一起参加开源之夏的同学今年拿了四个大厂暑期的 </a:t>
                </a:r>
                <a:r>
                  <a:rPr kumimoji="1" lang="en" altLang="zh-CN" sz="1200" dirty="0">
                    <a:solidFill>
                      <a:srgbClr val="3060D8"/>
                    </a:solidFill>
                    <a:latin typeface="Microsoft YaHei" panose="020B0503020204020204" pitchFamily="34" charset="-122"/>
                    <a:ea typeface="Microsoft YaHei" panose="020B0503020204020204" pitchFamily="34" charset="-122"/>
                    <a:cs typeface="OPPOSans H" pitchFamily="18" charset="-122"/>
                  </a:rPr>
                  <a:t>offer</a:t>
                </a:r>
                <a:r>
                  <a:rPr kumimoji="1" lang="zh-CN" altLang="en" sz="1200" dirty="0">
                    <a:solidFill>
                      <a:srgbClr val="3060D8"/>
                    </a:solidFill>
                    <a:latin typeface="Microsoft YaHei" panose="020B0503020204020204" pitchFamily="34" charset="-122"/>
                    <a:ea typeface="Microsoft YaHei" panose="020B0503020204020204" pitchFamily="34" charset="-122"/>
                    <a:cs typeface="OPPOSans H" pitchFamily="18" charset="-122"/>
                  </a:rPr>
                  <a:t>。</a:t>
                </a:r>
                <a:r>
                  <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rPr>
                  <a:t>很多学生找实习或者秋招苦于没有很好的项目经历。开源之夏就是一个绝佳的项目经历</a:t>
                </a:r>
                <a:r>
                  <a:rPr kumimoji="1" lang="en-US" altLang="zh-CN" sz="1200" dirty="0">
                    <a:solidFill>
                      <a:srgbClr val="3060D8"/>
                    </a:solidFill>
                    <a:latin typeface="Microsoft YaHei" panose="020B0503020204020204" pitchFamily="34" charset="-122"/>
                    <a:ea typeface="Microsoft YaHei" panose="020B0503020204020204" pitchFamily="34" charset="-122"/>
                    <a:cs typeface="OPPOSans H" pitchFamily="18" charset="-122"/>
                  </a:rPr>
                  <a:t>”</a:t>
                </a:r>
                <a:endPar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endParaRPr>
              </a:p>
            </p:txBody>
          </p:sp>
          <p:pic>
            <p:nvPicPr>
              <p:cNvPr id="28" name="图形 27" descr="聊天气泡 轮廓">
                <a:extLst>
                  <a:ext uri="{FF2B5EF4-FFF2-40B4-BE49-F238E27FC236}">
                    <a16:creationId xmlns:a16="http://schemas.microsoft.com/office/drawing/2014/main" id="{BF756361-7CF2-2EE6-5028-E252F1FA07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255" y="1131330"/>
                <a:ext cx="609601" cy="609601"/>
              </a:xfrm>
              <a:prstGeom prst="rect">
                <a:avLst/>
              </a:prstGeom>
            </p:spPr>
          </p:pic>
        </p:grpSp>
        <p:grpSp>
          <p:nvGrpSpPr>
            <p:cNvPr id="15" name="组合 14">
              <a:extLst>
                <a:ext uri="{FF2B5EF4-FFF2-40B4-BE49-F238E27FC236}">
                  <a16:creationId xmlns:a16="http://schemas.microsoft.com/office/drawing/2014/main" id="{DB30D93F-DA57-01E7-855F-8D0FEF93A2AD}"/>
                </a:ext>
              </a:extLst>
            </p:cNvPr>
            <p:cNvGrpSpPr/>
            <p:nvPr/>
          </p:nvGrpSpPr>
          <p:grpSpPr>
            <a:xfrm>
              <a:off x="8062998" y="1183888"/>
              <a:ext cx="3947492" cy="1537389"/>
              <a:chOff x="-543664" y="1131330"/>
              <a:chExt cx="6499161" cy="2434718"/>
            </a:xfrm>
          </p:grpSpPr>
          <p:sp>
            <p:nvSpPr>
              <p:cNvPr id="25" name="文本框 24">
                <a:extLst>
                  <a:ext uri="{FF2B5EF4-FFF2-40B4-BE49-F238E27FC236}">
                    <a16:creationId xmlns:a16="http://schemas.microsoft.com/office/drawing/2014/main" id="{D57E2630-E234-923B-739C-D8900E3F35BE}"/>
                  </a:ext>
                </a:extLst>
              </p:cNvPr>
              <p:cNvSpPr txBox="1"/>
              <p:nvPr/>
            </p:nvSpPr>
            <p:spPr>
              <a:xfrm>
                <a:off x="-543664" y="1665123"/>
                <a:ext cx="6499161" cy="1900925"/>
              </a:xfrm>
              <a:prstGeom prst="rect">
                <a:avLst/>
              </a:prstGeom>
              <a:noFill/>
            </p:spPr>
            <p:txBody>
              <a:bodyPr wrap="square" rtlCol="0">
                <a:spAutoFit/>
              </a:bodyPr>
              <a:lstStyle/>
              <a:p>
                <a:pPr algn="just"/>
                <a:r>
                  <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rPr>
                  <a:t> </a:t>
                </a:r>
                <a:r>
                  <a:rPr kumimoji="1" lang="en-US" altLang="zh-CN" sz="1200" dirty="0">
                    <a:solidFill>
                      <a:srgbClr val="3060D8"/>
                    </a:solidFill>
                    <a:latin typeface="Microsoft YaHei" panose="020B0503020204020204" pitchFamily="34" charset="-122"/>
                    <a:ea typeface="Microsoft YaHei" panose="020B0503020204020204" pitchFamily="34" charset="-122"/>
                    <a:cs typeface="OPPOSans H" pitchFamily="18" charset="-122"/>
                  </a:rPr>
                  <a:t>“</a:t>
                </a:r>
                <a:r>
                  <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rPr>
                  <a:t>此次参加开源之夏对我而言是一次非常宝贵的经历。首先，我学到了很多关于软件开发和团队合作的技能和经验。其次，这个项目让我能够将自己的技能和知识应用到实践中，同时也能够为开源社区做出一些贡献。最后，通过这个项目我了解了目前业界数据库和流式传输等方向可能用到的技术，与学业相结合有利于寻找创新方向。</a:t>
                </a:r>
                <a:r>
                  <a:rPr kumimoji="1" lang="en-US" altLang="zh-CN" sz="1200" dirty="0">
                    <a:solidFill>
                      <a:srgbClr val="3060D8"/>
                    </a:solidFill>
                    <a:latin typeface="Microsoft YaHei" panose="020B0503020204020204" pitchFamily="34" charset="-122"/>
                    <a:ea typeface="Microsoft YaHei" panose="020B0503020204020204" pitchFamily="34" charset="-122"/>
                    <a:cs typeface="OPPOSans H" pitchFamily="18" charset="-122"/>
                  </a:rPr>
                  <a:t>”</a:t>
                </a:r>
                <a:endPar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endParaRPr>
              </a:p>
            </p:txBody>
          </p:sp>
          <p:pic>
            <p:nvPicPr>
              <p:cNvPr id="26" name="图形 25" descr="聊天气泡 轮廓">
                <a:extLst>
                  <a:ext uri="{FF2B5EF4-FFF2-40B4-BE49-F238E27FC236}">
                    <a16:creationId xmlns:a16="http://schemas.microsoft.com/office/drawing/2014/main" id="{D72642A1-337B-F495-D152-A851D9246C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4979" y="1131330"/>
                <a:ext cx="609601" cy="609601"/>
              </a:xfrm>
              <a:prstGeom prst="rect">
                <a:avLst/>
              </a:prstGeom>
            </p:spPr>
          </p:pic>
        </p:grpSp>
        <p:grpSp>
          <p:nvGrpSpPr>
            <p:cNvPr id="16" name="组合 15">
              <a:extLst>
                <a:ext uri="{FF2B5EF4-FFF2-40B4-BE49-F238E27FC236}">
                  <a16:creationId xmlns:a16="http://schemas.microsoft.com/office/drawing/2014/main" id="{CA00AE8C-633F-A520-1A8B-A9F0A1266AF5}"/>
                </a:ext>
              </a:extLst>
            </p:cNvPr>
            <p:cNvGrpSpPr/>
            <p:nvPr/>
          </p:nvGrpSpPr>
          <p:grpSpPr>
            <a:xfrm>
              <a:off x="8062998" y="2901440"/>
              <a:ext cx="3947493" cy="1537389"/>
              <a:chOff x="-543665" y="1131330"/>
              <a:chExt cx="6499163" cy="2434718"/>
            </a:xfrm>
          </p:grpSpPr>
          <p:sp>
            <p:nvSpPr>
              <p:cNvPr id="23" name="文本框 22">
                <a:extLst>
                  <a:ext uri="{FF2B5EF4-FFF2-40B4-BE49-F238E27FC236}">
                    <a16:creationId xmlns:a16="http://schemas.microsoft.com/office/drawing/2014/main" id="{E01FA1E3-FCC5-C4B9-F858-052D48D0AB09}"/>
                  </a:ext>
                </a:extLst>
              </p:cNvPr>
              <p:cNvSpPr txBox="1"/>
              <p:nvPr/>
            </p:nvSpPr>
            <p:spPr>
              <a:xfrm>
                <a:off x="-543665" y="1665123"/>
                <a:ext cx="6499163" cy="1900925"/>
              </a:xfrm>
              <a:prstGeom prst="rect">
                <a:avLst/>
              </a:prstGeom>
              <a:noFill/>
            </p:spPr>
            <p:txBody>
              <a:bodyPr wrap="square" rtlCol="0">
                <a:spAutoFit/>
              </a:bodyPr>
              <a:lstStyle/>
              <a:p>
                <a:pPr algn="just"/>
                <a:r>
                  <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rPr>
                  <a:t> </a:t>
                </a:r>
                <a:r>
                  <a:rPr kumimoji="1" lang="en-US" altLang="zh-CN" sz="1200" dirty="0">
                    <a:solidFill>
                      <a:srgbClr val="3060D8"/>
                    </a:solidFill>
                    <a:latin typeface="Microsoft YaHei" panose="020B0503020204020204" pitchFamily="34" charset="-122"/>
                    <a:ea typeface="Microsoft YaHei" panose="020B0503020204020204" pitchFamily="34" charset="-122"/>
                    <a:cs typeface="OPPOSans H" pitchFamily="18" charset="-122"/>
                  </a:rPr>
                  <a:t>“</a:t>
                </a:r>
                <a:r>
                  <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rPr>
                  <a:t>开源之夏的不同一方面在于他项目是贴近工业需求和用户实际问题的，有大量的用户在真正使用；另一方面是开源的特点使得用户会帮助社区项目发现问题、提出问题甚至解决问题，代码面向的是成千上万的使用者，这造就了开源代码必须要精益求精，不能止步于“能用就行”，这也是这次活动给我最大的锻炼。</a:t>
                </a:r>
                <a:r>
                  <a:rPr kumimoji="1" lang="en-US" altLang="zh-CN" sz="1200" dirty="0">
                    <a:solidFill>
                      <a:srgbClr val="3060D8"/>
                    </a:solidFill>
                    <a:latin typeface="Microsoft YaHei" panose="020B0503020204020204" pitchFamily="34" charset="-122"/>
                    <a:ea typeface="Microsoft YaHei" panose="020B0503020204020204" pitchFamily="34" charset="-122"/>
                    <a:cs typeface="OPPOSans H" pitchFamily="18" charset="-122"/>
                  </a:rPr>
                  <a:t>”</a:t>
                </a:r>
                <a:endPar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endParaRPr>
              </a:p>
            </p:txBody>
          </p:sp>
          <p:pic>
            <p:nvPicPr>
              <p:cNvPr id="24" name="图形 23" descr="聊天气泡 轮廓">
                <a:extLst>
                  <a:ext uri="{FF2B5EF4-FFF2-40B4-BE49-F238E27FC236}">
                    <a16:creationId xmlns:a16="http://schemas.microsoft.com/office/drawing/2014/main" id="{13E077D2-A0FE-9214-C235-3151D65C6E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4980" y="1131330"/>
                <a:ext cx="609601" cy="609601"/>
              </a:xfrm>
              <a:prstGeom prst="rect">
                <a:avLst/>
              </a:prstGeom>
            </p:spPr>
          </p:pic>
        </p:grpSp>
        <p:grpSp>
          <p:nvGrpSpPr>
            <p:cNvPr id="17" name="组合 16">
              <a:extLst>
                <a:ext uri="{FF2B5EF4-FFF2-40B4-BE49-F238E27FC236}">
                  <a16:creationId xmlns:a16="http://schemas.microsoft.com/office/drawing/2014/main" id="{F1CAAC03-D813-EED9-6983-0AF8902F8665}"/>
                </a:ext>
              </a:extLst>
            </p:cNvPr>
            <p:cNvGrpSpPr/>
            <p:nvPr/>
          </p:nvGrpSpPr>
          <p:grpSpPr>
            <a:xfrm>
              <a:off x="8092571" y="4428587"/>
              <a:ext cx="3574155" cy="620428"/>
              <a:chOff x="-494975" y="1131330"/>
              <a:chExt cx="5884497" cy="982553"/>
            </a:xfrm>
          </p:grpSpPr>
          <p:sp>
            <p:nvSpPr>
              <p:cNvPr id="21" name="文本框 20">
                <a:extLst>
                  <a:ext uri="{FF2B5EF4-FFF2-40B4-BE49-F238E27FC236}">
                    <a16:creationId xmlns:a16="http://schemas.microsoft.com/office/drawing/2014/main" id="{62655541-EC12-1415-04A6-CEE1EEA002AB}"/>
                  </a:ext>
                </a:extLst>
              </p:cNvPr>
              <p:cNvSpPr txBox="1"/>
              <p:nvPr/>
            </p:nvSpPr>
            <p:spPr>
              <a:xfrm>
                <a:off x="-304717" y="1675208"/>
                <a:ext cx="5694239" cy="438675"/>
              </a:xfrm>
              <a:prstGeom prst="rect">
                <a:avLst/>
              </a:prstGeom>
              <a:noFill/>
            </p:spPr>
            <p:txBody>
              <a:bodyPr wrap="square" rtlCol="0">
                <a:spAutoFit/>
              </a:bodyPr>
              <a:lstStyle/>
              <a:p>
                <a:pPr algn="just"/>
                <a:r>
                  <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rPr>
                  <a:t> </a:t>
                </a:r>
                <a:r>
                  <a:rPr kumimoji="1" lang="en-US" altLang="zh-CN" sz="1200" dirty="0">
                    <a:solidFill>
                      <a:srgbClr val="3060D8"/>
                    </a:solidFill>
                    <a:latin typeface="Microsoft YaHei" panose="020B0503020204020204" pitchFamily="34" charset="-122"/>
                    <a:ea typeface="Microsoft YaHei" panose="020B0503020204020204" pitchFamily="34" charset="-122"/>
                    <a:cs typeface="OPPOSans H" pitchFamily="18" charset="-122"/>
                  </a:rPr>
                  <a:t>“</a:t>
                </a:r>
                <a:r>
                  <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rPr>
                  <a:t>开源之夏是我加入开源的一个入口</a:t>
                </a:r>
                <a:r>
                  <a:rPr kumimoji="1" lang="en-US" altLang="zh-CN" sz="1200" dirty="0">
                    <a:solidFill>
                      <a:srgbClr val="3060D8"/>
                    </a:solidFill>
                    <a:latin typeface="Microsoft YaHei" panose="020B0503020204020204" pitchFamily="34" charset="-122"/>
                    <a:ea typeface="Microsoft YaHei" panose="020B0503020204020204" pitchFamily="34" charset="-122"/>
                    <a:cs typeface="OPPOSans H" pitchFamily="18" charset="-122"/>
                  </a:rPr>
                  <a:t>”</a:t>
                </a:r>
                <a:endPar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endParaRPr>
              </a:p>
            </p:txBody>
          </p:sp>
          <p:pic>
            <p:nvPicPr>
              <p:cNvPr id="22" name="图形 21" descr="聊天气泡 轮廓">
                <a:extLst>
                  <a:ext uri="{FF2B5EF4-FFF2-40B4-BE49-F238E27FC236}">
                    <a16:creationId xmlns:a16="http://schemas.microsoft.com/office/drawing/2014/main" id="{C7C2598B-7E7D-97E8-0EC0-3FC1C2431E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4975" y="1131330"/>
                <a:ext cx="609601" cy="609601"/>
              </a:xfrm>
              <a:prstGeom prst="rect">
                <a:avLst/>
              </a:prstGeom>
            </p:spPr>
          </p:pic>
        </p:grpSp>
        <p:grpSp>
          <p:nvGrpSpPr>
            <p:cNvPr id="18" name="组合 17">
              <a:extLst>
                <a:ext uri="{FF2B5EF4-FFF2-40B4-BE49-F238E27FC236}">
                  <a16:creationId xmlns:a16="http://schemas.microsoft.com/office/drawing/2014/main" id="{DA084476-B45A-6F4C-3337-3BDAABCBABE8}"/>
                </a:ext>
              </a:extLst>
            </p:cNvPr>
            <p:cNvGrpSpPr/>
            <p:nvPr/>
          </p:nvGrpSpPr>
          <p:grpSpPr>
            <a:xfrm>
              <a:off x="8062998" y="5175798"/>
              <a:ext cx="3947492" cy="1168057"/>
              <a:chOff x="-543664" y="1131330"/>
              <a:chExt cx="6499161" cy="1849818"/>
            </a:xfrm>
          </p:grpSpPr>
          <p:sp>
            <p:nvSpPr>
              <p:cNvPr id="19" name="文本框 18">
                <a:extLst>
                  <a:ext uri="{FF2B5EF4-FFF2-40B4-BE49-F238E27FC236}">
                    <a16:creationId xmlns:a16="http://schemas.microsoft.com/office/drawing/2014/main" id="{89DCF7BA-0E13-EDC8-3235-21B518FB0432}"/>
                  </a:ext>
                </a:extLst>
              </p:cNvPr>
              <p:cNvSpPr txBox="1"/>
              <p:nvPr/>
            </p:nvSpPr>
            <p:spPr>
              <a:xfrm>
                <a:off x="-543664" y="1665123"/>
                <a:ext cx="6499161" cy="1316025"/>
              </a:xfrm>
              <a:prstGeom prst="rect">
                <a:avLst/>
              </a:prstGeom>
              <a:noFill/>
            </p:spPr>
            <p:txBody>
              <a:bodyPr wrap="square" rtlCol="0">
                <a:spAutoFit/>
              </a:bodyPr>
              <a:lstStyle/>
              <a:p>
                <a:pPr algn="just"/>
                <a:r>
                  <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rPr>
                  <a:t> </a:t>
                </a:r>
                <a:r>
                  <a:rPr kumimoji="1" lang="en-US" altLang="zh-CN" sz="1200" dirty="0">
                    <a:solidFill>
                      <a:srgbClr val="3060D8"/>
                    </a:solidFill>
                    <a:latin typeface="Microsoft YaHei" panose="020B0503020204020204" pitchFamily="34" charset="-122"/>
                    <a:ea typeface="Microsoft YaHei" panose="020B0503020204020204" pitchFamily="34" charset="-122"/>
                    <a:cs typeface="OPPOSans H" pitchFamily="18" charset="-122"/>
                  </a:rPr>
                  <a:t>“</a:t>
                </a:r>
                <a:r>
                  <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rPr>
                  <a:t>参加开源之夏活动是一次十分宝贵的经历，我从中学到了许多。以前我从没接触过开源项目的开发，对 </a:t>
                </a:r>
                <a:r>
                  <a:rPr kumimoji="1" lang="en" altLang="zh-CN" sz="1200" dirty="0">
                    <a:solidFill>
                      <a:srgbClr val="3060D8"/>
                    </a:solidFill>
                    <a:latin typeface="Microsoft YaHei" panose="020B0503020204020204" pitchFamily="34" charset="-122"/>
                    <a:ea typeface="Microsoft YaHei" panose="020B0503020204020204" pitchFamily="34" charset="-122"/>
                    <a:cs typeface="OPPOSans H" pitchFamily="18" charset="-122"/>
                  </a:rPr>
                  <a:t>git </a:t>
                </a:r>
                <a:r>
                  <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rPr>
                  <a:t>工具等等都不太熟悉，参加这次活动我切身体验了一次多人协作开发。</a:t>
                </a:r>
                <a:r>
                  <a:rPr kumimoji="1" lang="en-US" altLang="zh-CN" sz="1200" dirty="0">
                    <a:solidFill>
                      <a:srgbClr val="3060D8"/>
                    </a:solidFill>
                    <a:latin typeface="Microsoft YaHei" panose="020B0503020204020204" pitchFamily="34" charset="-122"/>
                    <a:ea typeface="Microsoft YaHei" panose="020B0503020204020204" pitchFamily="34" charset="-122"/>
                    <a:cs typeface="OPPOSans H" pitchFamily="18" charset="-122"/>
                  </a:rPr>
                  <a:t>”</a:t>
                </a:r>
                <a:endParaRPr kumimoji="1" lang="zh-CN" altLang="en-US" sz="1200" dirty="0">
                  <a:solidFill>
                    <a:srgbClr val="3060D8"/>
                  </a:solidFill>
                  <a:latin typeface="Microsoft YaHei" panose="020B0503020204020204" pitchFamily="34" charset="-122"/>
                  <a:ea typeface="Microsoft YaHei" panose="020B0503020204020204" pitchFamily="34" charset="-122"/>
                  <a:cs typeface="OPPOSans H" pitchFamily="18" charset="-122"/>
                </a:endParaRPr>
              </a:p>
            </p:txBody>
          </p:sp>
          <p:pic>
            <p:nvPicPr>
              <p:cNvPr id="20" name="图形 19" descr="聊天气泡 轮廓">
                <a:extLst>
                  <a:ext uri="{FF2B5EF4-FFF2-40B4-BE49-F238E27FC236}">
                    <a16:creationId xmlns:a16="http://schemas.microsoft.com/office/drawing/2014/main" id="{19A2F251-5FB4-F9FA-A080-8C53549644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4979" y="1131330"/>
                <a:ext cx="609601" cy="609601"/>
              </a:xfrm>
              <a:prstGeom prst="rect">
                <a:avLst/>
              </a:prstGeom>
            </p:spPr>
          </p:pic>
        </p:grpSp>
      </p:grpSp>
    </p:spTree>
    <p:extLst>
      <p:ext uri="{BB962C8B-B14F-4D97-AF65-F5344CB8AC3E}">
        <p14:creationId xmlns:p14="http://schemas.microsoft.com/office/powerpoint/2010/main" val="1284581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D7332D-1CF4-D2E0-BC1E-C6285E74EE03}"/>
              </a:ext>
            </a:extLst>
          </p:cNvPr>
          <p:cNvSpPr>
            <a:spLocks noGrp="1"/>
          </p:cNvSpPr>
          <p:nvPr>
            <p:ph type="ctrTitle"/>
          </p:nvPr>
        </p:nvSpPr>
        <p:spPr/>
        <p:txBody>
          <a:bodyPr/>
          <a:lstStyle/>
          <a:p>
            <a:r>
              <a:rPr kumimoji="1" lang="en-US" altLang="zh-CN" dirty="0"/>
              <a:t>THANKS</a:t>
            </a:r>
            <a:endParaRPr kumimoji="1" lang="zh-CN" altLang="en-US" dirty="0"/>
          </a:p>
        </p:txBody>
      </p:sp>
      <p:sp>
        <p:nvSpPr>
          <p:cNvPr id="3" name="Object 505">
            <a:extLst>
              <a:ext uri="{FF2B5EF4-FFF2-40B4-BE49-F238E27FC236}">
                <a16:creationId xmlns:a16="http://schemas.microsoft.com/office/drawing/2014/main" id="{84B73CB7-D804-2E3C-B06A-6E1DBA2E8BF6}"/>
              </a:ext>
            </a:extLst>
          </p:cNvPr>
          <p:cNvSpPr txBox="1"/>
          <p:nvPr/>
        </p:nvSpPr>
        <p:spPr>
          <a:xfrm>
            <a:off x="626404" y="4101346"/>
            <a:ext cx="8364736" cy="1713033"/>
          </a:xfrm>
          <a:prstGeom prst="rect">
            <a:avLst/>
          </a:prstGeom>
        </p:spPr>
        <p:txBody>
          <a:bodyPr vert="horz" wrap="square" lIns="0" tIns="0" rIns="0" bIns="0" rtlCol="0" anchor="t" anchorCtr="0">
            <a:spAutoFit/>
          </a:bodyPr>
          <a:lstStyle/>
          <a:p>
            <a:pPr algn="just">
              <a:lnSpc>
                <a:spcPct val="144000"/>
              </a:lnSpc>
            </a:pPr>
            <a:r>
              <a:rPr lang="zh-CN" altLang="en-US" sz="3200" b="1" i="0" dirty="0">
                <a:solidFill>
                  <a:schemeClr val="bg1"/>
                </a:solidFill>
                <a:latin typeface="Microsoft YaHei" panose="020B0503020204020204" pitchFamily="34" charset="-122"/>
                <a:ea typeface="Microsoft YaHei" panose="020B0503020204020204" pitchFamily="34" charset="-122"/>
              </a:rPr>
              <a:t>李梦</a:t>
            </a:r>
            <a:r>
              <a:rPr lang="en-US" altLang="zh-CN" sz="3200" b="1" i="0" dirty="0">
                <a:solidFill>
                  <a:schemeClr val="bg1"/>
                </a:solidFill>
                <a:latin typeface="Microsoft YaHei" panose="020B0503020204020204" pitchFamily="34" charset="-122"/>
                <a:ea typeface="Microsoft YaHei" panose="020B0503020204020204" pitchFamily="34" charset="-122"/>
              </a:rPr>
              <a:t>@</a:t>
            </a:r>
            <a:r>
              <a:rPr lang="zh-CN" altLang="en-US" sz="3200" b="1" i="0" dirty="0">
                <a:solidFill>
                  <a:schemeClr val="bg1"/>
                </a:solidFill>
                <a:latin typeface="Microsoft YaHei" panose="020B0503020204020204" pitchFamily="34" charset="-122"/>
                <a:ea typeface="Microsoft YaHei" panose="020B0503020204020204" pitchFamily="34" charset="-122"/>
              </a:rPr>
              <a:t>开源之夏</a:t>
            </a:r>
            <a:endParaRPr lang="en-US" altLang="zh-CN" sz="3200" b="1" i="0" dirty="0">
              <a:solidFill>
                <a:schemeClr val="bg1"/>
              </a:solidFill>
              <a:latin typeface="Microsoft YaHei" panose="020B0503020204020204" pitchFamily="34" charset="-122"/>
              <a:ea typeface="Microsoft YaHei" panose="020B0503020204020204" pitchFamily="34" charset="-122"/>
            </a:endParaRPr>
          </a:p>
          <a:p>
            <a:pPr algn="just">
              <a:lnSpc>
                <a:spcPct val="144000"/>
              </a:lnSpc>
            </a:pPr>
            <a:r>
              <a:rPr lang="zh-CN" altLang="en-US" sz="2400" b="0" i="0" dirty="0">
                <a:solidFill>
                  <a:schemeClr val="bg1"/>
                </a:solidFill>
                <a:latin typeface="Microsoft YaHei" panose="020B0503020204020204" pitchFamily="34" charset="-122"/>
                <a:ea typeface="Microsoft YaHei" panose="020B0503020204020204" pitchFamily="34" charset="-122"/>
              </a:rPr>
              <a:t>中国科学院软件研究所</a:t>
            </a:r>
            <a:endParaRPr lang="en-US" altLang="zh-CN" sz="2400" b="0" i="0" dirty="0">
              <a:solidFill>
                <a:schemeClr val="bg1"/>
              </a:solidFill>
              <a:latin typeface="Microsoft YaHei" panose="020B0503020204020204" pitchFamily="34" charset="-122"/>
              <a:ea typeface="Microsoft YaHei" panose="020B0503020204020204" pitchFamily="34" charset="-122"/>
            </a:endParaRPr>
          </a:p>
          <a:p>
            <a:pPr algn="just">
              <a:lnSpc>
                <a:spcPct val="144000"/>
              </a:lnSpc>
            </a:pPr>
            <a:r>
              <a:rPr lang="en-US" altLang="zh-CN" sz="2400" b="0" i="0" dirty="0">
                <a:solidFill>
                  <a:schemeClr val="bg1"/>
                </a:solidFill>
                <a:latin typeface="Microsoft YaHei" panose="020B0503020204020204" pitchFamily="34" charset="-122"/>
                <a:ea typeface="Microsoft YaHei" panose="020B0503020204020204" pitchFamily="34" charset="-122"/>
              </a:rPr>
              <a:t>limeng23@iscas.ac.cn</a:t>
            </a:r>
            <a:endParaRPr lang="zh-CN" altLang="en-US" sz="2400" dirty="0">
              <a:solidFill>
                <a:schemeClr val="bg1"/>
              </a:solidFill>
              <a:latin typeface="Microsoft YaHei" panose="020B0503020204020204" pitchFamily="34" charset="-122"/>
              <a:ea typeface="Microsoft YaHei" panose="020B0503020204020204" pitchFamily="34" charset="-122"/>
            </a:endParaRPr>
          </a:p>
        </p:txBody>
      </p:sp>
      <p:pic>
        <p:nvPicPr>
          <p:cNvPr id="5" name="图片 4" descr="徽标&#10;&#10;描述已自动生成">
            <a:extLst>
              <a:ext uri="{FF2B5EF4-FFF2-40B4-BE49-F238E27FC236}">
                <a16:creationId xmlns:a16="http://schemas.microsoft.com/office/drawing/2014/main" id="{9C6D2C7B-2537-C575-FF17-6A8DC5AAC9B2}"/>
              </a:ext>
            </a:extLst>
          </p:cNvPr>
          <p:cNvPicPr>
            <a:picLocks noChangeAspect="1"/>
          </p:cNvPicPr>
          <p:nvPr/>
        </p:nvPicPr>
        <p:blipFill>
          <a:blip r:embed="rId2"/>
          <a:stretch>
            <a:fillRect/>
          </a:stretch>
        </p:blipFill>
        <p:spPr>
          <a:xfrm>
            <a:off x="3422186" y="3676364"/>
            <a:ext cx="988852" cy="988852"/>
          </a:xfrm>
          <a:prstGeom prst="rect">
            <a:avLst/>
          </a:prstGeom>
        </p:spPr>
      </p:pic>
      <p:pic>
        <p:nvPicPr>
          <p:cNvPr id="7" name="图片 6" descr="QR 代码&#10;&#10;描述已自动生成">
            <a:extLst>
              <a:ext uri="{FF2B5EF4-FFF2-40B4-BE49-F238E27FC236}">
                <a16:creationId xmlns:a16="http://schemas.microsoft.com/office/drawing/2014/main" id="{147F7AF5-89C1-A7EE-E2A7-7E1E4F1CA238}"/>
              </a:ext>
            </a:extLst>
          </p:cNvPr>
          <p:cNvPicPr>
            <a:picLocks noChangeAspect="1"/>
          </p:cNvPicPr>
          <p:nvPr/>
        </p:nvPicPr>
        <p:blipFill>
          <a:blip r:embed="rId3"/>
          <a:srcRect l="10680" t="23970" r="6748" b="17153"/>
          <a:stretch/>
        </p:blipFill>
        <p:spPr>
          <a:xfrm>
            <a:off x="3916612" y="4560744"/>
            <a:ext cx="1210192" cy="1171442"/>
          </a:xfrm>
          <a:prstGeom prst="rect">
            <a:avLst/>
          </a:prstGeom>
        </p:spPr>
      </p:pic>
    </p:spTree>
    <p:extLst>
      <p:ext uri="{BB962C8B-B14F-4D97-AF65-F5344CB8AC3E}">
        <p14:creationId xmlns:p14="http://schemas.microsoft.com/office/powerpoint/2010/main" val="414955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A58225-A954-8393-BCCB-8413306FF92D}"/>
              </a:ext>
            </a:extLst>
          </p:cNvPr>
          <p:cNvSpPr>
            <a:spLocks noGrp="1"/>
          </p:cNvSpPr>
          <p:nvPr>
            <p:ph type="title"/>
          </p:nvPr>
        </p:nvSpPr>
        <p:spPr/>
        <p:txBody>
          <a:bodyPr/>
          <a:lstStyle/>
          <a:p>
            <a:endParaRPr kumimoji="1" lang="zh-CN" altLang="en-US" dirty="0"/>
          </a:p>
        </p:txBody>
      </p:sp>
      <p:sp>
        <p:nvSpPr>
          <p:cNvPr id="3" name="文本占位符 2">
            <a:extLst>
              <a:ext uri="{FF2B5EF4-FFF2-40B4-BE49-F238E27FC236}">
                <a16:creationId xmlns:a16="http://schemas.microsoft.com/office/drawing/2014/main" id="{AF006E97-D463-FDDB-EE17-27684D7932B7}"/>
              </a:ext>
            </a:extLst>
          </p:cNvPr>
          <p:cNvSpPr>
            <a:spLocks noGrp="1"/>
          </p:cNvSpPr>
          <p:nvPr>
            <p:ph type="body" sz="half" idx="34"/>
          </p:nvPr>
        </p:nvSpPr>
        <p:spPr/>
        <p:txBody>
          <a:bodyPr/>
          <a:lstStyle/>
          <a:p>
            <a:r>
              <a:rPr kumimoji="1" lang="zh-CN" altLang="en-US" dirty="0"/>
              <a:t> </a:t>
            </a:r>
            <a:r>
              <a:rPr kumimoji="1" lang="en-US" altLang="zh-CN" dirty="0" err="1"/>
              <a:t>openEuler</a:t>
            </a:r>
            <a:r>
              <a:rPr kumimoji="1" lang="zh-CN" altLang="en-US" dirty="0"/>
              <a:t> </a:t>
            </a:r>
            <a:r>
              <a:rPr kumimoji="1" lang="en-US" altLang="zh-CN" dirty="0"/>
              <a:t>@</a:t>
            </a:r>
            <a:r>
              <a:rPr kumimoji="1" lang="zh-CN" altLang="en-US" dirty="0"/>
              <a:t> 开源之夏 </a:t>
            </a:r>
            <a:endParaRPr kumimoji="1" lang="en-US" altLang="zh-CN" dirty="0"/>
          </a:p>
          <a:p>
            <a:pPr lvl="1"/>
            <a:r>
              <a:rPr kumimoji="1" lang="en-US" altLang="zh-CN" dirty="0"/>
              <a:t>From</a:t>
            </a:r>
            <a:r>
              <a:rPr kumimoji="1" lang="zh-CN" altLang="en-US" dirty="0"/>
              <a:t> </a:t>
            </a:r>
            <a:r>
              <a:rPr kumimoji="1" lang="en-US" altLang="zh-CN" dirty="0"/>
              <a:t>2020</a:t>
            </a:r>
            <a:r>
              <a:rPr kumimoji="1" lang="zh-CN" altLang="en-US" dirty="0"/>
              <a:t> </a:t>
            </a:r>
            <a:r>
              <a:rPr kumimoji="1" lang="en-US" altLang="zh-CN" dirty="0"/>
              <a:t>to</a:t>
            </a:r>
            <a:r>
              <a:rPr kumimoji="1" lang="zh-CN" altLang="en-US" dirty="0"/>
              <a:t> </a:t>
            </a:r>
            <a:r>
              <a:rPr kumimoji="1" lang="en-US" altLang="zh-CN" dirty="0"/>
              <a:t>2024</a:t>
            </a:r>
          </a:p>
          <a:p>
            <a:r>
              <a:rPr kumimoji="1" lang="en-US" altLang="zh-CN" dirty="0" err="1"/>
              <a:t>openEuler</a:t>
            </a:r>
            <a:r>
              <a:rPr kumimoji="1" lang="zh-CN" altLang="en-US" dirty="0"/>
              <a:t> </a:t>
            </a:r>
            <a:r>
              <a:rPr kumimoji="1" lang="en-US" altLang="zh-CN" dirty="0"/>
              <a:t>@</a:t>
            </a:r>
            <a:r>
              <a:rPr kumimoji="1" lang="zh-CN" altLang="en-US" dirty="0"/>
              <a:t> 开源实习</a:t>
            </a:r>
            <a:endParaRPr kumimoji="1" lang="en-US" altLang="zh-CN" dirty="0"/>
          </a:p>
          <a:p>
            <a:pPr lvl="1"/>
            <a:r>
              <a:rPr kumimoji="1" lang="en-US" altLang="zh-CN" dirty="0"/>
              <a:t>From</a:t>
            </a:r>
            <a:r>
              <a:rPr kumimoji="1" lang="zh-CN" altLang="en-US" dirty="0"/>
              <a:t> </a:t>
            </a:r>
            <a:r>
              <a:rPr kumimoji="1" lang="en-US" altLang="zh-CN" dirty="0"/>
              <a:t>2021</a:t>
            </a:r>
            <a:r>
              <a:rPr kumimoji="1" lang="zh-CN" altLang="en-US" dirty="0"/>
              <a:t> </a:t>
            </a:r>
            <a:r>
              <a:rPr kumimoji="1" lang="en-US" altLang="zh-CN" dirty="0"/>
              <a:t>to</a:t>
            </a:r>
            <a:r>
              <a:rPr kumimoji="1" lang="zh-CN" altLang="en-US" dirty="0"/>
              <a:t> </a:t>
            </a:r>
            <a:r>
              <a:rPr kumimoji="1" lang="en-US" altLang="zh-CN" dirty="0"/>
              <a:t>2024</a:t>
            </a:r>
          </a:p>
          <a:p>
            <a:r>
              <a:rPr kumimoji="1" lang="zh-CN" altLang="en-US" dirty="0"/>
              <a:t> 点亮开源新星 共筑开源未来</a:t>
            </a:r>
          </a:p>
        </p:txBody>
      </p:sp>
    </p:spTree>
    <p:extLst>
      <p:ext uri="{BB962C8B-B14F-4D97-AF65-F5344CB8AC3E}">
        <p14:creationId xmlns:p14="http://schemas.microsoft.com/office/powerpoint/2010/main" val="168839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DA4ABC-6EDB-24A2-CF84-EF5D4BA13FAA}"/>
              </a:ext>
            </a:extLst>
          </p:cNvPr>
          <p:cNvSpPr>
            <a:spLocks noGrp="1"/>
          </p:cNvSpPr>
          <p:nvPr>
            <p:ph type="ctrTitle"/>
          </p:nvPr>
        </p:nvSpPr>
        <p:spPr/>
        <p:txBody>
          <a:bodyPr/>
          <a:lstStyle/>
          <a:p>
            <a:r>
              <a:rPr kumimoji="1" lang="en-US" altLang="zh-CN" dirty="0"/>
              <a:t>From</a:t>
            </a:r>
            <a:r>
              <a:rPr kumimoji="1" lang="zh-CN" altLang="en-US" dirty="0"/>
              <a:t> </a:t>
            </a:r>
            <a:r>
              <a:rPr kumimoji="1" lang="en-US" altLang="zh-CN" dirty="0"/>
              <a:t>2020</a:t>
            </a:r>
            <a:r>
              <a:rPr kumimoji="1" lang="zh-CN" altLang="en-US" dirty="0"/>
              <a:t> </a:t>
            </a:r>
            <a:r>
              <a:rPr kumimoji="1" lang="en-US" altLang="zh-CN" dirty="0"/>
              <a:t>to</a:t>
            </a:r>
            <a:r>
              <a:rPr kumimoji="1" lang="zh-CN" altLang="en-US" dirty="0"/>
              <a:t> </a:t>
            </a:r>
            <a:r>
              <a:rPr kumimoji="1" lang="en-US" altLang="zh-CN" dirty="0"/>
              <a:t>2024</a:t>
            </a:r>
            <a:endParaRPr kumimoji="1" lang="zh-CN" altLang="en-US" dirty="0"/>
          </a:p>
        </p:txBody>
      </p:sp>
      <p:pic>
        <p:nvPicPr>
          <p:cNvPr id="3" name="图片 2">
            <a:extLst>
              <a:ext uri="{FF2B5EF4-FFF2-40B4-BE49-F238E27FC236}">
                <a16:creationId xmlns:a16="http://schemas.microsoft.com/office/drawing/2014/main" id="{96CAAACB-4593-394B-27F0-089C8DAD081F}"/>
              </a:ext>
            </a:extLst>
          </p:cNvPr>
          <p:cNvPicPr>
            <a:picLocks noChangeAspect="1"/>
          </p:cNvPicPr>
          <p:nvPr/>
        </p:nvPicPr>
        <p:blipFill>
          <a:blip r:embed="rId2"/>
          <a:stretch>
            <a:fillRect/>
          </a:stretch>
        </p:blipFill>
        <p:spPr>
          <a:xfrm>
            <a:off x="2477732" y="4212213"/>
            <a:ext cx="6832600" cy="1168400"/>
          </a:xfrm>
          <a:prstGeom prst="rect">
            <a:avLst/>
          </a:prstGeom>
        </p:spPr>
      </p:pic>
      <p:pic>
        <p:nvPicPr>
          <p:cNvPr id="4" name="图片 3">
            <a:extLst>
              <a:ext uri="{FF2B5EF4-FFF2-40B4-BE49-F238E27FC236}">
                <a16:creationId xmlns:a16="http://schemas.microsoft.com/office/drawing/2014/main" id="{33790DC6-F826-651E-5D18-DC3F1200E190}"/>
              </a:ext>
            </a:extLst>
          </p:cNvPr>
          <p:cNvPicPr>
            <a:picLocks noChangeAspect="1"/>
          </p:cNvPicPr>
          <p:nvPr/>
        </p:nvPicPr>
        <p:blipFill>
          <a:blip r:embed="rId3"/>
          <a:stretch>
            <a:fillRect/>
          </a:stretch>
        </p:blipFill>
        <p:spPr>
          <a:xfrm>
            <a:off x="601801" y="4212213"/>
            <a:ext cx="1875931" cy="1168400"/>
          </a:xfrm>
          <a:prstGeom prst="rect">
            <a:avLst/>
          </a:prstGeom>
        </p:spPr>
      </p:pic>
      <p:sp>
        <p:nvSpPr>
          <p:cNvPr id="5" name="矩形 4">
            <a:extLst>
              <a:ext uri="{FF2B5EF4-FFF2-40B4-BE49-F238E27FC236}">
                <a16:creationId xmlns:a16="http://schemas.microsoft.com/office/drawing/2014/main" id="{FF1ABE73-DAFD-CE8B-464E-9AB0D83D5946}"/>
              </a:ext>
            </a:extLst>
          </p:cNvPr>
          <p:cNvSpPr/>
          <p:nvPr/>
        </p:nvSpPr>
        <p:spPr>
          <a:xfrm>
            <a:off x="601801" y="4689784"/>
            <a:ext cx="1875931" cy="204819"/>
          </a:xfrm>
          <a:prstGeom prst="rect">
            <a:avLst/>
          </a:prstGeom>
          <a:solidFill>
            <a:schemeClr val="tx1">
              <a:lumMod val="75000"/>
              <a:lumOff val="25000"/>
              <a:alpha val="727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800" dirty="0">
                <a:latin typeface="Source Han Sans CN Regular" panose="020B0500000000000000" pitchFamily="34" charset="-128"/>
                <a:ea typeface="Source Han Sans CN Regular" panose="020B0500000000000000" pitchFamily="34" charset="-128"/>
              </a:rPr>
              <a:t>开源之夏</a:t>
            </a:r>
            <a:r>
              <a:rPr kumimoji="1" lang="en-US" altLang="zh-CN" sz="800" dirty="0">
                <a:latin typeface="Source Han Sans CN Regular" panose="020B0500000000000000" pitchFamily="34" charset="-128"/>
                <a:ea typeface="Source Han Sans CN Regular" panose="020B0500000000000000" pitchFamily="34" charset="-128"/>
              </a:rPr>
              <a:t>2024</a:t>
            </a:r>
            <a:endParaRPr kumimoji="1" lang="zh-CN" altLang="en-US" sz="800" dirty="0">
              <a:latin typeface="Source Han Sans CN Regular" panose="020B0500000000000000" pitchFamily="34" charset="-128"/>
              <a:ea typeface="Source Han Sans CN Regular" panose="020B0500000000000000" pitchFamily="34" charset="-128"/>
            </a:endParaRPr>
          </a:p>
        </p:txBody>
      </p:sp>
      <p:sp>
        <p:nvSpPr>
          <p:cNvPr id="6" name="标题 1">
            <a:extLst>
              <a:ext uri="{FF2B5EF4-FFF2-40B4-BE49-F238E27FC236}">
                <a16:creationId xmlns:a16="http://schemas.microsoft.com/office/drawing/2014/main" id="{7CC6D8A9-67FA-17FC-C427-AA379963F4CF}"/>
              </a:ext>
            </a:extLst>
          </p:cNvPr>
          <p:cNvSpPr txBox="1">
            <a:spLocks/>
          </p:cNvSpPr>
          <p:nvPr/>
        </p:nvSpPr>
        <p:spPr>
          <a:xfrm>
            <a:off x="460793" y="344653"/>
            <a:ext cx="11282028" cy="648000"/>
          </a:xfrm>
          <a:prstGeom prst="rect">
            <a:avLst/>
          </a:prstGeom>
        </p:spPr>
        <p:txBody>
          <a:bodyPr anchor="b">
            <a:normAutofit/>
          </a:bodyPr>
          <a:lstStyle>
            <a:lvl1pPr algn="l" defTabSz="914400" rtl="0" eaLnBrk="1" latinLnBrk="0" hangingPunct="1">
              <a:lnSpc>
                <a:spcPct val="90000"/>
              </a:lnSpc>
              <a:spcBef>
                <a:spcPct val="0"/>
              </a:spcBef>
              <a:buNone/>
              <a:defRPr sz="4000" b="1" i="0" kern="1200" baseline="0">
                <a:solidFill>
                  <a:schemeClr val="tx1"/>
                </a:solidFill>
                <a:latin typeface="Arial" panose="020B0604020202020204" pitchFamily="34" charset="0"/>
                <a:ea typeface="Microsoft YaHei" panose="020B0503020204020204" pitchFamily="34" charset="-122"/>
                <a:cs typeface="+mj-cs"/>
              </a:defRPr>
            </a:lvl1pPr>
          </a:lstStyle>
          <a:p>
            <a:r>
              <a:rPr kumimoji="1" lang="en-US" altLang="zh-CN"/>
              <a:t>openEuler</a:t>
            </a:r>
            <a:r>
              <a:rPr kumimoji="1" lang="zh-CN" altLang="en-US"/>
              <a:t> </a:t>
            </a:r>
            <a:r>
              <a:rPr kumimoji="1" lang="en-US" altLang="zh-CN"/>
              <a:t>@</a:t>
            </a:r>
            <a:r>
              <a:rPr kumimoji="1" lang="zh-CN" altLang="en-US"/>
              <a:t> 开源之夏</a:t>
            </a:r>
            <a:endParaRPr kumimoji="1" lang="zh-CN" altLang="en-US" dirty="0"/>
          </a:p>
        </p:txBody>
      </p:sp>
    </p:spTree>
    <p:extLst>
      <p:ext uri="{BB962C8B-B14F-4D97-AF65-F5344CB8AC3E}">
        <p14:creationId xmlns:p14="http://schemas.microsoft.com/office/powerpoint/2010/main" val="1748697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AD055-541D-4B07-D93E-441C25245DEE}"/>
              </a:ext>
            </a:extLst>
          </p:cNvPr>
          <p:cNvSpPr>
            <a:spLocks noGrp="1"/>
          </p:cNvSpPr>
          <p:nvPr>
            <p:ph type="title"/>
          </p:nvPr>
        </p:nvSpPr>
        <p:spPr/>
        <p:txBody>
          <a:bodyPr/>
          <a:lstStyle/>
          <a:p>
            <a:r>
              <a:rPr kumimoji="1" lang="en-US" altLang="zh-CN" dirty="0" err="1"/>
              <a:t>openEuler</a:t>
            </a:r>
            <a:r>
              <a:rPr kumimoji="1" lang="zh-CN" altLang="en-US" dirty="0"/>
              <a:t> </a:t>
            </a:r>
            <a:r>
              <a:rPr kumimoji="1" lang="en-US" altLang="zh-CN" dirty="0"/>
              <a:t>@</a:t>
            </a:r>
            <a:r>
              <a:rPr kumimoji="1" lang="zh-CN" altLang="en-US" dirty="0"/>
              <a:t> 开源之夏</a:t>
            </a:r>
          </a:p>
        </p:txBody>
      </p:sp>
      <p:sp>
        <p:nvSpPr>
          <p:cNvPr id="18" name="矩形 17">
            <a:extLst>
              <a:ext uri="{FF2B5EF4-FFF2-40B4-BE49-F238E27FC236}">
                <a16:creationId xmlns:a16="http://schemas.microsoft.com/office/drawing/2014/main" id="{525B345F-783B-51C1-E2F3-F3874D4A92CF}"/>
              </a:ext>
            </a:extLst>
          </p:cNvPr>
          <p:cNvSpPr/>
          <p:nvPr/>
        </p:nvSpPr>
        <p:spPr>
          <a:xfrm>
            <a:off x="5776486" y="1942318"/>
            <a:ext cx="2377440" cy="146496"/>
          </a:xfrm>
          <a:prstGeom prst="rect">
            <a:avLst/>
          </a:prstGeom>
          <a:solidFill>
            <a:srgbClr val="00B0F0">
              <a:alpha val="4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43978866-84AF-644F-26AB-59D3F22B28DB}"/>
              </a:ext>
            </a:extLst>
          </p:cNvPr>
          <p:cNvSpPr/>
          <p:nvPr/>
        </p:nvSpPr>
        <p:spPr>
          <a:xfrm>
            <a:off x="8349418" y="2350608"/>
            <a:ext cx="863950" cy="140350"/>
          </a:xfrm>
          <a:prstGeom prst="rect">
            <a:avLst/>
          </a:prstGeom>
          <a:solidFill>
            <a:srgbClr val="00B0F0">
              <a:alpha val="4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D4C9D657-9DC9-ED7B-35CD-16A6D853C281}"/>
              </a:ext>
            </a:extLst>
          </p:cNvPr>
          <p:cNvSpPr/>
          <p:nvPr/>
        </p:nvSpPr>
        <p:spPr>
          <a:xfrm>
            <a:off x="6868510" y="2767870"/>
            <a:ext cx="1102536" cy="146496"/>
          </a:xfrm>
          <a:prstGeom prst="rect">
            <a:avLst/>
          </a:prstGeom>
          <a:solidFill>
            <a:srgbClr val="00B0F0">
              <a:alpha val="4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DFBDB401-3B92-DEA7-14C7-3F8E115EE2C9}"/>
              </a:ext>
            </a:extLst>
          </p:cNvPr>
          <p:cNvSpPr/>
          <p:nvPr/>
        </p:nvSpPr>
        <p:spPr>
          <a:xfrm>
            <a:off x="3651294" y="2350608"/>
            <a:ext cx="725214" cy="140350"/>
          </a:xfrm>
          <a:prstGeom prst="rect">
            <a:avLst/>
          </a:prstGeom>
          <a:solidFill>
            <a:srgbClr val="00B0F0">
              <a:alpha val="6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3" name="组合 12">
            <a:extLst>
              <a:ext uri="{FF2B5EF4-FFF2-40B4-BE49-F238E27FC236}">
                <a16:creationId xmlns:a16="http://schemas.microsoft.com/office/drawing/2014/main" id="{26F15820-70EA-E1FF-E7AD-F37826422BCC}"/>
              </a:ext>
            </a:extLst>
          </p:cNvPr>
          <p:cNvGrpSpPr/>
          <p:nvPr/>
        </p:nvGrpSpPr>
        <p:grpSpPr>
          <a:xfrm>
            <a:off x="1170327" y="1174414"/>
            <a:ext cx="9845040" cy="2932632"/>
            <a:chOff x="668458" y="1924724"/>
            <a:chExt cx="9845040" cy="2932632"/>
          </a:xfrm>
        </p:grpSpPr>
        <p:pic>
          <p:nvPicPr>
            <p:cNvPr id="8" name="图形 7" descr="左引号 纯色填充">
              <a:extLst>
                <a:ext uri="{FF2B5EF4-FFF2-40B4-BE49-F238E27FC236}">
                  <a16:creationId xmlns:a16="http://schemas.microsoft.com/office/drawing/2014/main" id="{4D205490-990B-B9D5-D990-4BEF65E8D8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8458" y="1924724"/>
              <a:ext cx="914400" cy="914400"/>
            </a:xfrm>
            <a:prstGeom prst="rect">
              <a:avLst/>
            </a:prstGeom>
            <a:effectLst>
              <a:outerShdw blurRad="50800" dist="25400" dir="2700000" algn="tl" rotWithShape="0">
                <a:srgbClr val="00B0F0">
                  <a:alpha val="42459"/>
                </a:srgbClr>
              </a:outerShdw>
            </a:effectLst>
          </p:spPr>
        </p:pic>
        <p:pic>
          <p:nvPicPr>
            <p:cNvPr id="10" name="图形 9" descr="后引号 纯色填充">
              <a:extLst>
                <a:ext uri="{FF2B5EF4-FFF2-40B4-BE49-F238E27FC236}">
                  <a16:creationId xmlns:a16="http://schemas.microsoft.com/office/drawing/2014/main" id="{062E70B8-4C85-E778-5CCA-F8C897EF50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99098" y="3942956"/>
              <a:ext cx="914400" cy="914400"/>
            </a:xfrm>
            <a:prstGeom prst="rect">
              <a:avLst/>
            </a:prstGeom>
            <a:effectLst>
              <a:outerShdw blurRad="50800" dist="38100" dir="13500000" algn="br" rotWithShape="0">
                <a:srgbClr val="00B0F0">
                  <a:alpha val="27000"/>
                </a:srgbClr>
              </a:outerShdw>
            </a:effectLst>
          </p:spPr>
        </p:pic>
        <p:sp>
          <p:nvSpPr>
            <p:cNvPr id="12" name="文本框 11">
              <a:extLst>
                <a:ext uri="{FF2B5EF4-FFF2-40B4-BE49-F238E27FC236}">
                  <a16:creationId xmlns:a16="http://schemas.microsoft.com/office/drawing/2014/main" id="{FF7B4D25-AD05-B0E9-BB8B-05C6A4E6634F}"/>
                </a:ext>
              </a:extLst>
            </p:cNvPr>
            <p:cNvSpPr txBox="1"/>
            <p:nvPr/>
          </p:nvSpPr>
          <p:spPr>
            <a:xfrm>
              <a:off x="1489315" y="2481869"/>
              <a:ext cx="8222242" cy="1705403"/>
            </a:xfrm>
            <a:prstGeom prst="rect">
              <a:avLst/>
            </a:prstGeom>
            <a:noFill/>
          </p:spPr>
          <p:txBody>
            <a:bodyPr wrap="square">
              <a:spAutoFit/>
            </a:bodyPr>
            <a:lstStyle/>
            <a:p>
              <a:pPr>
                <a:lnSpc>
                  <a:spcPct val="150000"/>
                </a:lnSpc>
              </a:pPr>
              <a:r>
                <a:rPr kumimoji="1" lang="zh-CN" altLang="en-US" sz="1800" b="1"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libaba PuHuiTi R" pitchFamily="18" charset="-122"/>
                </a:rPr>
                <a:t>开源之夏是中国科学院软件研究所“开源软件供应链点亮计划”指导下的高校暑期开源活动，于</a:t>
              </a:r>
              <a:r>
                <a:rPr kumimoji="1" lang="en-US" altLang="zh-CN" sz="1800" b="1"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libaba PuHuiTi R" pitchFamily="18" charset="-122"/>
                </a:rPr>
                <a:t>2020</a:t>
              </a:r>
              <a:r>
                <a:rPr kumimoji="1" lang="zh-CN" altLang="en-US" sz="1800" b="1"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libaba PuHuiTi R" pitchFamily="18" charset="-122"/>
                </a:rPr>
                <a:t>年同</a:t>
              </a:r>
              <a:r>
                <a:rPr kumimoji="1" lang="en-US" altLang="zh-CN" sz="1800" b="1"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cs typeface="Alibaba PuHuiTi R" pitchFamily="18" charset="-122"/>
                </a:rPr>
                <a:t>openEuler</a:t>
              </a:r>
              <a:r>
                <a:rPr kumimoji="1" lang="zh-CN" altLang="en-US" sz="1800" b="1"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libaba PuHuiTi R" pitchFamily="18" charset="-122"/>
                </a:rPr>
                <a:t> 社区共同发起，旨在鼓励在校学生积极参与开源软件的开发维护，培养和发掘更多优秀的开发者</a:t>
              </a:r>
              <a:r>
                <a:rPr kumimoji="1" lang="zh-CN" altLang="en-US" b="1" dirty="0">
                  <a:solidFill>
                    <a:prstClr val="black"/>
                  </a:solidFill>
                  <a:latin typeface="Microsoft YaHei" panose="020B0503020204020204" pitchFamily="34" charset="-122"/>
                  <a:ea typeface="Microsoft YaHei" panose="020B0503020204020204" pitchFamily="34" charset="-122"/>
                  <a:cs typeface="Alibaba PuHuiTi R" pitchFamily="18" charset="-122"/>
                </a:rPr>
                <a:t>人才</a:t>
              </a:r>
              <a:r>
                <a:rPr kumimoji="1" lang="zh-CN" altLang="en-US" sz="1800" b="1"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Alibaba PuHuiTi R" pitchFamily="18" charset="-122"/>
                </a:rPr>
                <a:t>，促进优秀开源软件社区的蓬勃发展，助力开源软件可靠供应链建设</a:t>
              </a:r>
              <a:endParaRPr kumimoji="1" lang="zh-CN" altLang="en-US" b="1" dirty="0">
                <a:latin typeface="Microsoft YaHei" panose="020B0503020204020204" pitchFamily="34" charset="-122"/>
                <a:ea typeface="Microsoft YaHei" panose="020B0503020204020204" pitchFamily="34" charset="-122"/>
              </a:endParaRPr>
            </a:p>
          </p:txBody>
        </p:sp>
      </p:grpSp>
      <p:pic>
        <p:nvPicPr>
          <p:cNvPr id="22" name="图片 21">
            <a:extLst>
              <a:ext uri="{FF2B5EF4-FFF2-40B4-BE49-F238E27FC236}">
                <a16:creationId xmlns:a16="http://schemas.microsoft.com/office/drawing/2014/main" id="{2EF9871A-08F4-8442-95B1-8831984E2ED3}"/>
              </a:ext>
            </a:extLst>
          </p:cNvPr>
          <p:cNvPicPr>
            <a:picLocks noChangeAspect="1"/>
          </p:cNvPicPr>
          <p:nvPr/>
        </p:nvPicPr>
        <p:blipFill>
          <a:blip r:embed="rId6"/>
          <a:stretch>
            <a:fillRect/>
          </a:stretch>
        </p:blipFill>
        <p:spPr>
          <a:xfrm>
            <a:off x="2879834" y="3593422"/>
            <a:ext cx="6432331" cy="2711910"/>
          </a:xfrm>
          <a:prstGeom prst="rect">
            <a:avLst/>
          </a:prstGeom>
        </p:spPr>
      </p:pic>
    </p:spTree>
    <p:extLst>
      <p:ext uri="{BB962C8B-B14F-4D97-AF65-F5344CB8AC3E}">
        <p14:creationId xmlns:p14="http://schemas.microsoft.com/office/powerpoint/2010/main" val="3470852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52E597-F979-79A0-40B0-8C08CCFE5331}"/>
              </a:ext>
            </a:extLst>
          </p:cNvPr>
          <p:cNvSpPr>
            <a:spLocks noGrp="1"/>
          </p:cNvSpPr>
          <p:nvPr>
            <p:ph type="title"/>
          </p:nvPr>
        </p:nvSpPr>
        <p:spPr/>
        <p:txBody>
          <a:bodyPr/>
          <a:lstStyle/>
          <a:p>
            <a:r>
              <a:rPr kumimoji="1" lang="zh-CN" altLang="en-US" dirty="0"/>
              <a:t>开源之夏</a:t>
            </a:r>
            <a:r>
              <a:rPr kumimoji="1" lang="en-US" altLang="zh-CN" dirty="0"/>
              <a:t>2024</a:t>
            </a:r>
            <a:endParaRPr kumimoji="1" lang="zh-CN" altLang="en-US" dirty="0"/>
          </a:p>
        </p:txBody>
      </p:sp>
      <p:pic>
        <p:nvPicPr>
          <p:cNvPr id="5" name="图片 4" descr="电脑游戏的截图&#10;&#10;描述已自动生成">
            <a:extLst>
              <a:ext uri="{FF2B5EF4-FFF2-40B4-BE49-F238E27FC236}">
                <a16:creationId xmlns:a16="http://schemas.microsoft.com/office/drawing/2014/main" id="{15970FB5-6141-6D6B-F548-26FA9ED58497}"/>
              </a:ext>
            </a:extLst>
          </p:cNvPr>
          <p:cNvPicPr>
            <a:picLocks noChangeAspect="1"/>
          </p:cNvPicPr>
          <p:nvPr/>
        </p:nvPicPr>
        <p:blipFill rotWithShape="1">
          <a:blip r:embed="rId2">
            <a:extLst>
              <a:ext uri="{28A0092B-C50C-407E-A947-70E740481C1C}">
                <a14:useLocalDpi xmlns:a14="http://schemas.microsoft.com/office/drawing/2010/main" val="0"/>
              </a:ext>
            </a:extLst>
          </a:blip>
          <a:srcRect t="29511"/>
          <a:stretch/>
        </p:blipFill>
        <p:spPr>
          <a:xfrm>
            <a:off x="449179" y="992653"/>
            <a:ext cx="3177721" cy="3041838"/>
          </a:xfrm>
          <a:prstGeom prst="rect">
            <a:avLst/>
          </a:prstGeom>
        </p:spPr>
      </p:pic>
      <p:pic>
        <p:nvPicPr>
          <p:cNvPr id="6" name="图片 5">
            <a:extLst>
              <a:ext uri="{FF2B5EF4-FFF2-40B4-BE49-F238E27FC236}">
                <a16:creationId xmlns:a16="http://schemas.microsoft.com/office/drawing/2014/main" id="{65E8B833-DF0D-50AF-7ECA-4B736A9FECF7}"/>
              </a:ext>
            </a:extLst>
          </p:cNvPr>
          <p:cNvPicPr>
            <a:picLocks noChangeAspect="1"/>
          </p:cNvPicPr>
          <p:nvPr/>
        </p:nvPicPr>
        <p:blipFill>
          <a:blip r:embed="rId3"/>
          <a:stretch>
            <a:fillRect/>
          </a:stretch>
        </p:blipFill>
        <p:spPr>
          <a:xfrm>
            <a:off x="449179" y="3429000"/>
            <a:ext cx="8042152" cy="3120821"/>
          </a:xfrm>
          <a:prstGeom prst="rect">
            <a:avLst/>
          </a:prstGeom>
        </p:spPr>
      </p:pic>
      <p:pic>
        <p:nvPicPr>
          <p:cNvPr id="46" name="图片 45">
            <a:extLst>
              <a:ext uri="{FF2B5EF4-FFF2-40B4-BE49-F238E27FC236}">
                <a16:creationId xmlns:a16="http://schemas.microsoft.com/office/drawing/2014/main" id="{0EB479D8-DD6E-30B1-BCD9-064BC55B8315}"/>
              </a:ext>
            </a:extLst>
          </p:cNvPr>
          <p:cNvPicPr>
            <a:picLocks noChangeAspect="1"/>
          </p:cNvPicPr>
          <p:nvPr/>
        </p:nvPicPr>
        <p:blipFill>
          <a:blip r:embed="rId4"/>
          <a:stretch>
            <a:fillRect/>
          </a:stretch>
        </p:blipFill>
        <p:spPr>
          <a:xfrm>
            <a:off x="3626900" y="1089061"/>
            <a:ext cx="7481556" cy="2303465"/>
          </a:xfrm>
          <a:prstGeom prst="rect">
            <a:avLst/>
          </a:prstGeom>
        </p:spPr>
      </p:pic>
    </p:spTree>
    <p:extLst>
      <p:ext uri="{BB962C8B-B14F-4D97-AF65-F5344CB8AC3E}">
        <p14:creationId xmlns:p14="http://schemas.microsoft.com/office/powerpoint/2010/main" val="538520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6852C5-1006-0B72-2386-6A7E90CC89AE}"/>
              </a:ext>
            </a:extLst>
          </p:cNvPr>
          <p:cNvSpPr>
            <a:spLocks noGrp="1"/>
          </p:cNvSpPr>
          <p:nvPr>
            <p:ph type="title"/>
          </p:nvPr>
        </p:nvSpPr>
        <p:spPr/>
        <p:txBody>
          <a:bodyPr/>
          <a:lstStyle/>
          <a:p>
            <a:r>
              <a:rPr kumimoji="1" lang="en-US" altLang="zh-CN" dirty="0" err="1"/>
              <a:t>openEuler</a:t>
            </a:r>
            <a:r>
              <a:rPr kumimoji="1" lang="zh-CN" altLang="en-US" dirty="0"/>
              <a:t> </a:t>
            </a:r>
            <a:r>
              <a:rPr kumimoji="1" lang="en-US" altLang="zh-CN" dirty="0"/>
              <a:t>@</a:t>
            </a:r>
            <a:r>
              <a:rPr kumimoji="1" lang="zh-CN" altLang="en-US" dirty="0"/>
              <a:t> 开源之夏</a:t>
            </a:r>
          </a:p>
        </p:txBody>
      </p:sp>
      <p:sp>
        <p:nvSpPr>
          <p:cNvPr id="3" name="文本占位符 2">
            <a:extLst>
              <a:ext uri="{FF2B5EF4-FFF2-40B4-BE49-F238E27FC236}">
                <a16:creationId xmlns:a16="http://schemas.microsoft.com/office/drawing/2014/main" id="{99309613-6961-C410-886B-7033F8169BD3}"/>
              </a:ext>
            </a:extLst>
          </p:cNvPr>
          <p:cNvSpPr>
            <a:spLocks noGrp="1"/>
          </p:cNvSpPr>
          <p:nvPr>
            <p:ph type="body" sz="half" idx="2"/>
          </p:nvPr>
        </p:nvSpPr>
        <p:spPr/>
        <p:txBody>
          <a:bodyPr/>
          <a:lstStyle/>
          <a:p>
            <a:r>
              <a:rPr kumimoji="1" lang="en-US" altLang="zh-CN" dirty="0"/>
              <a:t>From</a:t>
            </a:r>
            <a:r>
              <a:rPr kumimoji="1" lang="zh-CN" altLang="en-US" dirty="0"/>
              <a:t> </a:t>
            </a:r>
            <a:r>
              <a:rPr kumimoji="1" lang="en-US" altLang="zh-CN" dirty="0"/>
              <a:t>2020</a:t>
            </a:r>
            <a:r>
              <a:rPr kumimoji="1" lang="zh-CN" altLang="en-US" dirty="0"/>
              <a:t> </a:t>
            </a:r>
            <a:r>
              <a:rPr kumimoji="1" lang="en-US" altLang="zh-CN" dirty="0"/>
              <a:t>to</a:t>
            </a:r>
            <a:r>
              <a:rPr kumimoji="1" lang="zh-CN" altLang="en-US" dirty="0"/>
              <a:t> </a:t>
            </a:r>
            <a:r>
              <a:rPr kumimoji="1" lang="en-US" altLang="zh-CN" dirty="0"/>
              <a:t>2024</a:t>
            </a:r>
            <a:endParaRPr kumimoji="1" lang="zh-CN" altLang="en-US" dirty="0"/>
          </a:p>
        </p:txBody>
      </p:sp>
      <p:grpSp>
        <p:nvGrpSpPr>
          <p:cNvPr id="123" name="组合 122">
            <a:extLst>
              <a:ext uri="{FF2B5EF4-FFF2-40B4-BE49-F238E27FC236}">
                <a16:creationId xmlns:a16="http://schemas.microsoft.com/office/drawing/2014/main" id="{DF63032F-8DB6-9AE4-30D6-287CEE23C63E}"/>
              </a:ext>
            </a:extLst>
          </p:cNvPr>
          <p:cNvGrpSpPr/>
          <p:nvPr/>
        </p:nvGrpSpPr>
        <p:grpSpPr>
          <a:xfrm>
            <a:off x="460793" y="1809763"/>
            <a:ext cx="5351744" cy="3023031"/>
            <a:chOff x="1788795" y="1730033"/>
            <a:chExt cx="5351744" cy="3023031"/>
          </a:xfrm>
        </p:grpSpPr>
        <p:cxnSp>
          <p:nvCxnSpPr>
            <p:cNvPr id="7" name="直线连接符 6">
              <a:extLst>
                <a:ext uri="{FF2B5EF4-FFF2-40B4-BE49-F238E27FC236}">
                  <a16:creationId xmlns:a16="http://schemas.microsoft.com/office/drawing/2014/main" id="{573F79DF-B2FE-6FA8-34DB-C287C2270282}"/>
                </a:ext>
              </a:extLst>
            </p:cNvPr>
            <p:cNvCxnSpPr>
              <a:cxnSpLocks/>
            </p:cNvCxnSpPr>
            <p:nvPr/>
          </p:nvCxnSpPr>
          <p:spPr>
            <a:xfrm>
              <a:off x="1788795" y="1748790"/>
              <a:ext cx="5341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线连接符 7">
              <a:extLst>
                <a:ext uri="{FF2B5EF4-FFF2-40B4-BE49-F238E27FC236}">
                  <a16:creationId xmlns:a16="http://schemas.microsoft.com/office/drawing/2014/main" id="{D4F8FA73-1AFF-96AF-37FC-4701BDE9CACC}"/>
                </a:ext>
              </a:extLst>
            </p:cNvPr>
            <p:cNvCxnSpPr>
              <a:cxnSpLocks/>
            </p:cNvCxnSpPr>
            <p:nvPr/>
          </p:nvCxnSpPr>
          <p:spPr>
            <a:xfrm>
              <a:off x="1788795" y="2208902"/>
              <a:ext cx="5351744"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线连接符 8">
              <a:extLst>
                <a:ext uri="{FF2B5EF4-FFF2-40B4-BE49-F238E27FC236}">
                  <a16:creationId xmlns:a16="http://schemas.microsoft.com/office/drawing/2014/main" id="{3DB5FB58-6FB9-B93B-8316-6F9932DC9E41}"/>
                </a:ext>
              </a:extLst>
            </p:cNvPr>
            <p:cNvCxnSpPr>
              <a:cxnSpLocks/>
            </p:cNvCxnSpPr>
            <p:nvPr/>
          </p:nvCxnSpPr>
          <p:spPr>
            <a:xfrm>
              <a:off x="1788795" y="2715608"/>
              <a:ext cx="5341470"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符 9">
              <a:extLst>
                <a:ext uri="{FF2B5EF4-FFF2-40B4-BE49-F238E27FC236}">
                  <a16:creationId xmlns:a16="http://schemas.microsoft.com/office/drawing/2014/main" id="{3EB06B4C-4DA5-CA51-4764-F54BFC3F1C80}"/>
                </a:ext>
              </a:extLst>
            </p:cNvPr>
            <p:cNvCxnSpPr>
              <a:cxnSpLocks/>
            </p:cNvCxnSpPr>
            <p:nvPr/>
          </p:nvCxnSpPr>
          <p:spPr>
            <a:xfrm>
              <a:off x="1788795" y="3179075"/>
              <a:ext cx="5331196"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0B8571D0-02F9-FB65-4E00-BBD62BBD402F}"/>
                </a:ext>
              </a:extLst>
            </p:cNvPr>
            <p:cNvSpPr txBox="1"/>
            <p:nvPr/>
          </p:nvSpPr>
          <p:spPr>
            <a:xfrm>
              <a:off x="1788795" y="2407831"/>
              <a:ext cx="773855" cy="307777"/>
            </a:xfrm>
            <a:prstGeom prst="rect">
              <a:avLst/>
            </a:prstGeom>
            <a:noFill/>
          </p:spPr>
          <p:txBody>
            <a:bodyPr wrap="square" rtlCol="0">
              <a:spAutoFit/>
            </a:bodyPr>
            <a:lstStyle/>
            <a:p>
              <a:r>
                <a:rPr kumimoji="1" lang="en-US" altLang="zh-CN" sz="1400" b="1" i="1" dirty="0">
                  <a:latin typeface="Microsoft YaHei" panose="020B0503020204020204" pitchFamily="34" charset="-122"/>
                  <a:ea typeface="Microsoft YaHei" panose="020B0503020204020204" pitchFamily="34" charset="-122"/>
                </a:rPr>
                <a:t>2020</a:t>
              </a:r>
              <a:endParaRPr kumimoji="1" lang="zh-CN" altLang="en-US" sz="1400" b="1" i="1" dirty="0">
                <a:latin typeface="Microsoft YaHei" panose="020B0503020204020204" pitchFamily="34" charset="-122"/>
                <a:ea typeface="Microsoft YaHei" panose="020B0503020204020204" pitchFamily="34" charset="-122"/>
              </a:endParaRPr>
            </a:p>
          </p:txBody>
        </p:sp>
        <p:sp>
          <p:nvSpPr>
            <p:cNvPr id="12" name="文本框 11">
              <a:extLst>
                <a:ext uri="{FF2B5EF4-FFF2-40B4-BE49-F238E27FC236}">
                  <a16:creationId xmlns:a16="http://schemas.microsoft.com/office/drawing/2014/main" id="{D50946C6-3324-81D8-A9D7-83117AD269E2}"/>
                </a:ext>
              </a:extLst>
            </p:cNvPr>
            <p:cNvSpPr txBox="1"/>
            <p:nvPr/>
          </p:nvSpPr>
          <p:spPr>
            <a:xfrm>
              <a:off x="1788795" y="2856241"/>
              <a:ext cx="773855" cy="307777"/>
            </a:xfrm>
            <a:prstGeom prst="rect">
              <a:avLst/>
            </a:prstGeom>
            <a:noFill/>
          </p:spPr>
          <p:txBody>
            <a:bodyPr wrap="square" rtlCol="0">
              <a:spAutoFit/>
            </a:bodyPr>
            <a:lstStyle/>
            <a:p>
              <a:r>
                <a:rPr kumimoji="1" lang="en-US" altLang="zh-CN" sz="1400" b="1" i="1" dirty="0">
                  <a:latin typeface="Microsoft YaHei" panose="020B0503020204020204" pitchFamily="34" charset="-122"/>
                  <a:ea typeface="Microsoft YaHei" panose="020B0503020204020204" pitchFamily="34" charset="-122"/>
                </a:rPr>
                <a:t>2021</a:t>
              </a:r>
              <a:endParaRPr kumimoji="1" lang="zh-CN" altLang="en-US" sz="1400" b="1" i="1" dirty="0">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347C6FA5-F099-9770-EF07-DC568DD1F0FD}"/>
                </a:ext>
              </a:extLst>
            </p:cNvPr>
            <p:cNvSpPr txBox="1"/>
            <p:nvPr/>
          </p:nvSpPr>
          <p:spPr>
            <a:xfrm>
              <a:off x="1788795" y="3397840"/>
              <a:ext cx="773855" cy="307777"/>
            </a:xfrm>
            <a:prstGeom prst="rect">
              <a:avLst/>
            </a:prstGeom>
            <a:noFill/>
          </p:spPr>
          <p:txBody>
            <a:bodyPr wrap="square" rtlCol="0">
              <a:spAutoFit/>
            </a:bodyPr>
            <a:lstStyle/>
            <a:p>
              <a:r>
                <a:rPr kumimoji="1" lang="en-US" altLang="zh-CN" sz="1400" b="1" i="1" dirty="0">
                  <a:latin typeface="Microsoft YaHei" panose="020B0503020204020204" pitchFamily="34" charset="-122"/>
                  <a:ea typeface="Microsoft YaHei" panose="020B0503020204020204" pitchFamily="34" charset="-122"/>
                </a:rPr>
                <a:t>2022</a:t>
              </a:r>
              <a:endParaRPr kumimoji="1" lang="zh-CN" altLang="en-US" sz="1400" b="1" i="1" dirty="0">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B94CA202-8E18-1AE9-F1FD-44C2B4401627}"/>
                </a:ext>
              </a:extLst>
            </p:cNvPr>
            <p:cNvSpPr txBox="1"/>
            <p:nvPr/>
          </p:nvSpPr>
          <p:spPr>
            <a:xfrm>
              <a:off x="1788795" y="3954781"/>
              <a:ext cx="773855" cy="307777"/>
            </a:xfrm>
            <a:prstGeom prst="rect">
              <a:avLst/>
            </a:prstGeom>
            <a:noFill/>
          </p:spPr>
          <p:txBody>
            <a:bodyPr wrap="square" rtlCol="0">
              <a:spAutoFit/>
            </a:bodyPr>
            <a:lstStyle/>
            <a:p>
              <a:r>
                <a:rPr kumimoji="1" lang="en-US" altLang="zh-CN" sz="1400" b="1" i="1" dirty="0">
                  <a:latin typeface="Microsoft YaHei" panose="020B0503020204020204" pitchFamily="34" charset="-122"/>
                  <a:ea typeface="Microsoft YaHei" panose="020B0503020204020204" pitchFamily="34" charset="-122"/>
                </a:rPr>
                <a:t>2023</a:t>
              </a:r>
              <a:endParaRPr kumimoji="1" lang="zh-CN" altLang="en-US" sz="1400" b="1" i="1" dirty="0">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48C51103-F1C3-B141-2B52-3372BBD937C2}"/>
                </a:ext>
              </a:extLst>
            </p:cNvPr>
            <p:cNvSpPr txBox="1"/>
            <p:nvPr/>
          </p:nvSpPr>
          <p:spPr>
            <a:xfrm>
              <a:off x="1788795" y="4445287"/>
              <a:ext cx="773855" cy="307777"/>
            </a:xfrm>
            <a:prstGeom prst="rect">
              <a:avLst/>
            </a:prstGeom>
            <a:noFill/>
          </p:spPr>
          <p:txBody>
            <a:bodyPr wrap="square" rtlCol="0">
              <a:spAutoFit/>
            </a:bodyPr>
            <a:lstStyle/>
            <a:p>
              <a:r>
                <a:rPr kumimoji="1" lang="en-US" altLang="zh-CN" sz="1400" b="1" i="1" dirty="0">
                  <a:latin typeface="Microsoft YaHei" panose="020B0503020204020204" pitchFamily="34" charset="-122"/>
                  <a:ea typeface="Microsoft YaHei" panose="020B0503020204020204" pitchFamily="34" charset="-122"/>
                </a:rPr>
                <a:t>2024</a:t>
              </a:r>
              <a:endParaRPr kumimoji="1" lang="zh-CN" altLang="en-US" sz="1400" b="1" i="1" dirty="0">
                <a:latin typeface="Microsoft YaHei" panose="020B0503020204020204" pitchFamily="34" charset="-122"/>
                <a:ea typeface="Microsoft YaHei" panose="020B0503020204020204" pitchFamily="34" charset="-122"/>
              </a:endParaRPr>
            </a:p>
          </p:txBody>
        </p:sp>
        <p:cxnSp>
          <p:nvCxnSpPr>
            <p:cNvPr id="16" name="直线连接符 15">
              <a:extLst>
                <a:ext uri="{FF2B5EF4-FFF2-40B4-BE49-F238E27FC236}">
                  <a16:creationId xmlns:a16="http://schemas.microsoft.com/office/drawing/2014/main" id="{6B19DE3F-499C-FC96-DD49-2796928C6A8F}"/>
                </a:ext>
              </a:extLst>
            </p:cNvPr>
            <p:cNvCxnSpPr>
              <a:cxnSpLocks/>
            </p:cNvCxnSpPr>
            <p:nvPr/>
          </p:nvCxnSpPr>
          <p:spPr>
            <a:xfrm>
              <a:off x="1788795" y="3751397"/>
              <a:ext cx="5331196"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06A1D2C8-B9E8-3263-2398-C60FFEA07D03}"/>
                </a:ext>
              </a:extLst>
            </p:cNvPr>
            <p:cNvCxnSpPr>
              <a:cxnSpLocks/>
            </p:cNvCxnSpPr>
            <p:nvPr/>
          </p:nvCxnSpPr>
          <p:spPr>
            <a:xfrm>
              <a:off x="1788795" y="4320636"/>
              <a:ext cx="5351744"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FB34E2A9-D9C5-3D71-7473-B23D272F586D}"/>
                </a:ext>
              </a:extLst>
            </p:cNvPr>
            <p:cNvSpPr/>
            <p:nvPr/>
          </p:nvSpPr>
          <p:spPr>
            <a:xfrm>
              <a:off x="1874849" y="2532691"/>
              <a:ext cx="473646" cy="105254"/>
            </a:xfrm>
            <a:prstGeom prst="rect">
              <a:avLst/>
            </a:prstGeom>
            <a:solidFill>
              <a:schemeClr val="accent2">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EF60242E-71B0-1795-CC74-32611231CB36}"/>
                </a:ext>
              </a:extLst>
            </p:cNvPr>
            <p:cNvSpPr/>
            <p:nvPr/>
          </p:nvSpPr>
          <p:spPr>
            <a:xfrm>
              <a:off x="1874849" y="2976865"/>
              <a:ext cx="473646" cy="105254"/>
            </a:xfrm>
            <a:prstGeom prst="rect">
              <a:avLst/>
            </a:prstGeom>
            <a:solidFill>
              <a:schemeClr val="accent2">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9379D10E-F0C1-5342-3B80-2508D7D253F8}"/>
                </a:ext>
              </a:extLst>
            </p:cNvPr>
            <p:cNvSpPr/>
            <p:nvPr/>
          </p:nvSpPr>
          <p:spPr>
            <a:xfrm>
              <a:off x="1874849" y="3509853"/>
              <a:ext cx="473646" cy="105254"/>
            </a:xfrm>
            <a:prstGeom prst="rect">
              <a:avLst/>
            </a:prstGeom>
            <a:solidFill>
              <a:schemeClr val="accent2">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0B43346F-877B-0F9C-D6CB-B9DD00AB4E60}"/>
                </a:ext>
              </a:extLst>
            </p:cNvPr>
            <p:cNvSpPr/>
            <p:nvPr/>
          </p:nvSpPr>
          <p:spPr>
            <a:xfrm>
              <a:off x="1874849" y="4090732"/>
              <a:ext cx="473646" cy="105254"/>
            </a:xfrm>
            <a:prstGeom prst="rect">
              <a:avLst/>
            </a:prstGeom>
            <a:solidFill>
              <a:schemeClr val="accent2">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85BF964D-3738-805A-18EF-E637D40E113F}"/>
                </a:ext>
              </a:extLst>
            </p:cNvPr>
            <p:cNvSpPr/>
            <p:nvPr/>
          </p:nvSpPr>
          <p:spPr>
            <a:xfrm>
              <a:off x="1874849" y="4546548"/>
              <a:ext cx="473646" cy="105254"/>
            </a:xfrm>
            <a:prstGeom prst="rect">
              <a:avLst/>
            </a:prstGeom>
            <a:solidFill>
              <a:schemeClr val="accent2">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B8ECBBFE-9431-42A7-63BE-49273AB6F207}"/>
                </a:ext>
              </a:extLst>
            </p:cNvPr>
            <p:cNvSpPr txBox="1"/>
            <p:nvPr/>
          </p:nvSpPr>
          <p:spPr>
            <a:xfrm>
              <a:off x="2908678" y="2407831"/>
              <a:ext cx="773855" cy="307777"/>
            </a:xfrm>
            <a:prstGeom prst="rect">
              <a:avLst/>
            </a:prstGeom>
            <a:noFill/>
          </p:spPr>
          <p:txBody>
            <a:bodyPr wrap="square" rtlCol="0">
              <a:spAutoFit/>
            </a:bodyPr>
            <a:lstStyle/>
            <a:p>
              <a:r>
                <a:rPr kumimoji="1" lang="en-US" altLang="zh-CN" sz="1400" b="1" dirty="0">
                  <a:latin typeface="Microsoft YaHei" panose="020B0503020204020204" pitchFamily="34" charset="-122"/>
                  <a:ea typeface="Microsoft YaHei" panose="020B0503020204020204" pitchFamily="34" charset="-122"/>
                </a:rPr>
                <a:t>42</a:t>
              </a:r>
              <a:endParaRPr kumimoji="1" lang="zh-CN" altLang="en-US" sz="1400" b="1" dirty="0">
                <a:latin typeface="Microsoft YaHei" panose="020B0503020204020204" pitchFamily="34" charset="-122"/>
                <a:ea typeface="Microsoft YaHei" panose="020B0503020204020204" pitchFamily="34" charset="-122"/>
              </a:endParaRPr>
            </a:p>
          </p:txBody>
        </p:sp>
        <p:sp>
          <p:nvSpPr>
            <p:cNvPr id="24" name="文本框 23">
              <a:extLst>
                <a:ext uri="{FF2B5EF4-FFF2-40B4-BE49-F238E27FC236}">
                  <a16:creationId xmlns:a16="http://schemas.microsoft.com/office/drawing/2014/main" id="{756B3AAE-C5CE-256B-8FD0-AB0F3FFAA332}"/>
                </a:ext>
              </a:extLst>
            </p:cNvPr>
            <p:cNvSpPr txBox="1"/>
            <p:nvPr/>
          </p:nvSpPr>
          <p:spPr>
            <a:xfrm>
              <a:off x="2908678" y="2856241"/>
              <a:ext cx="773855" cy="307777"/>
            </a:xfrm>
            <a:prstGeom prst="rect">
              <a:avLst/>
            </a:prstGeom>
            <a:noFill/>
          </p:spPr>
          <p:txBody>
            <a:bodyPr wrap="square" rtlCol="0">
              <a:spAutoFit/>
            </a:bodyPr>
            <a:lstStyle/>
            <a:p>
              <a:r>
                <a:rPr kumimoji="1" lang="en-US" altLang="zh-CN" sz="1400" b="1" dirty="0">
                  <a:latin typeface="Microsoft YaHei" panose="020B0503020204020204" pitchFamily="34" charset="-122"/>
                  <a:ea typeface="Microsoft YaHei" panose="020B0503020204020204" pitchFamily="34" charset="-122"/>
                </a:rPr>
                <a:t>109</a:t>
              </a:r>
              <a:endParaRPr kumimoji="1" lang="zh-CN" altLang="en-US" sz="1400" b="1" dirty="0">
                <a:latin typeface="Microsoft YaHei" panose="020B0503020204020204" pitchFamily="34" charset="-122"/>
                <a:ea typeface="Microsoft YaHei" panose="020B0503020204020204" pitchFamily="34" charset="-122"/>
              </a:endParaRPr>
            </a:p>
          </p:txBody>
        </p:sp>
        <p:sp>
          <p:nvSpPr>
            <p:cNvPr id="25" name="文本框 24">
              <a:extLst>
                <a:ext uri="{FF2B5EF4-FFF2-40B4-BE49-F238E27FC236}">
                  <a16:creationId xmlns:a16="http://schemas.microsoft.com/office/drawing/2014/main" id="{2606D8E0-C374-AA87-5730-844C592C8300}"/>
                </a:ext>
              </a:extLst>
            </p:cNvPr>
            <p:cNvSpPr txBox="1"/>
            <p:nvPr/>
          </p:nvSpPr>
          <p:spPr>
            <a:xfrm>
              <a:off x="2908678" y="3397840"/>
              <a:ext cx="773855" cy="307777"/>
            </a:xfrm>
            <a:prstGeom prst="rect">
              <a:avLst/>
            </a:prstGeom>
            <a:noFill/>
          </p:spPr>
          <p:txBody>
            <a:bodyPr wrap="square" rtlCol="0">
              <a:spAutoFit/>
            </a:bodyPr>
            <a:lstStyle/>
            <a:p>
              <a:r>
                <a:rPr kumimoji="1" lang="en-US" altLang="zh-CN" sz="1400" b="1" dirty="0">
                  <a:latin typeface="Microsoft YaHei" panose="020B0503020204020204" pitchFamily="34" charset="-122"/>
                  <a:ea typeface="Microsoft YaHei" panose="020B0503020204020204" pitchFamily="34" charset="-122"/>
                </a:rPr>
                <a:t>124</a:t>
              </a:r>
              <a:endParaRPr kumimoji="1" lang="zh-CN" altLang="en-US" sz="1400" b="1" dirty="0">
                <a:latin typeface="Microsoft YaHei" panose="020B0503020204020204" pitchFamily="34" charset="-122"/>
                <a:ea typeface="Microsoft YaHei" panose="020B0503020204020204" pitchFamily="34" charset="-122"/>
              </a:endParaRPr>
            </a:p>
          </p:txBody>
        </p:sp>
        <p:sp>
          <p:nvSpPr>
            <p:cNvPr id="26" name="文本框 25">
              <a:extLst>
                <a:ext uri="{FF2B5EF4-FFF2-40B4-BE49-F238E27FC236}">
                  <a16:creationId xmlns:a16="http://schemas.microsoft.com/office/drawing/2014/main" id="{ACD9D914-2145-5AEB-D81F-8CB212B9C159}"/>
                </a:ext>
              </a:extLst>
            </p:cNvPr>
            <p:cNvSpPr txBox="1"/>
            <p:nvPr/>
          </p:nvSpPr>
          <p:spPr>
            <a:xfrm>
              <a:off x="2908678" y="3954781"/>
              <a:ext cx="773855" cy="307777"/>
            </a:xfrm>
            <a:prstGeom prst="rect">
              <a:avLst/>
            </a:prstGeom>
            <a:noFill/>
          </p:spPr>
          <p:txBody>
            <a:bodyPr wrap="square" rtlCol="0">
              <a:spAutoFit/>
            </a:bodyPr>
            <a:lstStyle/>
            <a:p>
              <a:r>
                <a:rPr kumimoji="1" lang="en-US" altLang="zh-CN" sz="1400" b="1" dirty="0">
                  <a:latin typeface="Microsoft YaHei" panose="020B0503020204020204" pitchFamily="34" charset="-122"/>
                  <a:ea typeface="Microsoft YaHei" panose="020B0503020204020204" pitchFamily="34" charset="-122"/>
                </a:rPr>
                <a:t>133</a:t>
              </a:r>
              <a:endParaRPr kumimoji="1" lang="zh-CN" altLang="en-US" sz="1400" b="1" dirty="0">
                <a:latin typeface="Microsoft YaHei" panose="020B0503020204020204" pitchFamily="34" charset="-122"/>
                <a:ea typeface="Microsoft YaHei" panose="020B0503020204020204" pitchFamily="34" charset="-122"/>
              </a:endParaRPr>
            </a:p>
          </p:txBody>
        </p:sp>
        <p:sp>
          <p:nvSpPr>
            <p:cNvPr id="27" name="文本框 26">
              <a:extLst>
                <a:ext uri="{FF2B5EF4-FFF2-40B4-BE49-F238E27FC236}">
                  <a16:creationId xmlns:a16="http://schemas.microsoft.com/office/drawing/2014/main" id="{09D354F9-86DA-EFAC-287C-6F3ED0E5A1B5}"/>
                </a:ext>
              </a:extLst>
            </p:cNvPr>
            <p:cNvSpPr txBox="1"/>
            <p:nvPr/>
          </p:nvSpPr>
          <p:spPr>
            <a:xfrm>
              <a:off x="2908678" y="4445287"/>
              <a:ext cx="773855" cy="307777"/>
            </a:xfrm>
            <a:prstGeom prst="rect">
              <a:avLst/>
            </a:prstGeom>
            <a:noFill/>
          </p:spPr>
          <p:txBody>
            <a:bodyPr wrap="square" rtlCol="0">
              <a:spAutoFit/>
            </a:bodyPr>
            <a:lstStyle/>
            <a:p>
              <a:r>
                <a:rPr kumimoji="1" lang="en-US" altLang="zh-CN" sz="1400" b="1" dirty="0">
                  <a:latin typeface="Microsoft YaHei" panose="020B0503020204020204" pitchFamily="34" charset="-122"/>
                  <a:ea typeface="Microsoft YaHei" panose="020B0503020204020204" pitchFamily="34" charset="-122"/>
                </a:rPr>
                <a:t>168</a:t>
              </a:r>
              <a:endParaRPr kumimoji="1" lang="zh-CN" altLang="en-US" sz="1400" b="1" dirty="0">
                <a:latin typeface="Microsoft YaHei" panose="020B0503020204020204" pitchFamily="34" charset="-122"/>
                <a:ea typeface="Microsoft YaHei" panose="020B0503020204020204" pitchFamily="34" charset="-122"/>
              </a:endParaRPr>
            </a:p>
          </p:txBody>
        </p:sp>
        <p:sp>
          <p:nvSpPr>
            <p:cNvPr id="28" name="文本框 27">
              <a:extLst>
                <a:ext uri="{FF2B5EF4-FFF2-40B4-BE49-F238E27FC236}">
                  <a16:creationId xmlns:a16="http://schemas.microsoft.com/office/drawing/2014/main" id="{A69F44C0-B152-4302-B45C-E2A26F8ECAC3}"/>
                </a:ext>
              </a:extLst>
            </p:cNvPr>
            <p:cNvSpPr txBox="1"/>
            <p:nvPr/>
          </p:nvSpPr>
          <p:spPr>
            <a:xfrm>
              <a:off x="3832262" y="2407831"/>
              <a:ext cx="960128" cy="307777"/>
            </a:xfrm>
            <a:prstGeom prst="rect">
              <a:avLst/>
            </a:prstGeom>
            <a:noFill/>
          </p:spPr>
          <p:txBody>
            <a:bodyPr wrap="square" rtlCol="0">
              <a:spAutoFit/>
            </a:bodyPr>
            <a:lstStyle/>
            <a:p>
              <a:r>
                <a:rPr kumimoji="1" lang="en-US" altLang="zh-CN" sz="1400" b="1" dirty="0">
                  <a:latin typeface="Microsoft YaHei" panose="020B0503020204020204" pitchFamily="34" charset="-122"/>
                  <a:ea typeface="Microsoft YaHei" panose="020B0503020204020204" pitchFamily="34" charset="-122"/>
                </a:rPr>
                <a:t>102/388</a:t>
              </a:r>
              <a:endParaRPr kumimoji="1" lang="zh-CN" altLang="en-US" sz="1400" b="1" dirty="0">
                <a:latin typeface="Microsoft YaHei" panose="020B0503020204020204" pitchFamily="34" charset="-122"/>
                <a:ea typeface="Microsoft YaHei" panose="020B0503020204020204" pitchFamily="34" charset="-122"/>
              </a:endParaRPr>
            </a:p>
          </p:txBody>
        </p:sp>
        <p:sp>
          <p:nvSpPr>
            <p:cNvPr id="29" name="文本框 28">
              <a:extLst>
                <a:ext uri="{FF2B5EF4-FFF2-40B4-BE49-F238E27FC236}">
                  <a16:creationId xmlns:a16="http://schemas.microsoft.com/office/drawing/2014/main" id="{7C4E982D-AF38-8286-BBD9-E39AC2035E72}"/>
                </a:ext>
              </a:extLst>
            </p:cNvPr>
            <p:cNvSpPr txBox="1"/>
            <p:nvPr/>
          </p:nvSpPr>
          <p:spPr>
            <a:xfrm>
              <a:off x="3832262" y="2856241"/>
              <a:ext cx="960127" cy="307777"/>
            </a:xfrm>
            <a:prstGeom prst="rect">
              <a:avLst/>
            </a:prstGeom>
            <a:noFill/>
          </p:spPr>
          <p:txBody>
            <a:bodyPr wrap="square" rtlCol="0">
              <a:spAutoFit/>
            </a:bodyPr>
            <a:lstStyle/>
            <a:p>
              <a:r>
                <a:rPr kumimoji="1" lang="en-US" altLang="zh-CN" sz="1400" b="1" dirty="0">
                  <a:latin typeface="Microsoft YaHei" panose="020B0503020204020204" pitchFamily="34" charset="-122"/>
                  <a:ea typeface="Microsoft YaHei" panose="020B0503020204020204" pitchFamily="34" charset="-122"/>
                </a:rPr>
                <a:t>155/545</a:t>
              </a:r>
              <a:endParaRPr kumimoji="1" lang="zh-CN" altLang="en-US" sz="1400" b="1" dirty="0">
                <a:latin typeface="Microsoft YaHei" panose="020B0503020204020204" pitchFamily="34" charset="-122"/>
                <a:ea typeface="Microsoft YaHei" panose="020B0503020204020204" pitchFamily="34" charset="-122"/>
              </a:endParaRPr>
            </a:p>
          </p:txBody>
        </p:sp>
        <p:sp>
          <p:nvSpPr>
            <p:cNvPr id="30" name="文本框 29">
              <a:extLst>
                <a:ext uri="{FF2B5EF4-FFF2-40B4-BE49-F238E27FC236}">
                  <a16:creationId xmlns:a16="http://schemas.microsoft.com/office/drawing/2014/main" id="{1477FFFA-4E35-0344-2675-F79430E76497}"/>
                </a:ext>
              </a:extLst>
            </p:cNvPr>
            <p:cNvSpPr txBox="1"/>
            <p:nvPr/>
          </p:nvSpPr>
          <p:spPr>
            <a:xfrm>
              <a:off x="3909364" y="3397840"/>
              <a:ext cx="883025" cy="307777"/>
            </a:xfrm>
            <a:prstGeom prst="rect">
              <a:avLst/>
            </a:prstGeom>
            <a:noFill/>
          </p:spPr>
          <p:txBody>
            <a:bodyPr wrap="square" rtlCol="0">
              <a:spAutoFit/>
            </a:bodyPr>
            <a:lstStyle/>
            <a:p>
              <a:r>
                <a:rPr kumimoji="1" lang="en-US" altLang="zh-CN" sz="1400" b="1" dirty="0">
                  <a:latin typeface="Microsoft YaHei" panose="020B0503020204020204" pitchFamily="34" charset="-122"/>
                  <a:ea typeface="Microsoft YaHei" panose="020B0503020204020204" pitchFamily="34" charset="-122"/>
                </a:rPr>
                <a:t>87/502</a:t>
              </a:r>
              <a:endParaRPr kumimoji="1" lang="zh-CN" altLang="en-US" sz="1400" b="1" dirty="0">
                <a:latin typeface="Microsoft YaHei" panose="020B0503020204020204" pitchFamily="34" charset="-122"/>
                <a:ea typeface="Microsoft YaHei" panose="020B0503020204020204" pitchFamily="34" charset="-122"/>
              </a:endParaRPr>
            </a:p>
          </p:txBody>
        </p:sp>
        <p:sp>
          <p:nvSpPr>
            <p:cNvPr id="31" name="文本框 30">
              <a:extLst>
                <a:ext uri="{FF2B5EF4-FFF2-40B4-BE49-F238E27FC236}">
                  <a16:creationId xmlns:a16="http://schemas.microsoft.com/office/drawing/2014/main" id="{92569D9D-13D2-7AF9-F103-D232E3C87DE4}"/>
                </a:ext>
              </a:extLst>
            </p:cNvPr>
            <p:cNvSpPr txBox="1"/>
            <p:nvPr/>
          </p:nvSpPr>
          <p:spPr>
            <a:xfrm>
              <a:off x="3919392" y="3954781"/>
              <a:ext cx="872998" cy="307777"/>
            </a:xfrm>
            <a:prstGeom prst="rect">
              <a:avLst/>
            </a:prstGeom>
            <a:noFill/>
          </p:spPr>
          <p:txBody>
            <a:bodyPr wrap="square" rtlCol="0">
              <a:spAutoFit/>
            </a:bodyPr>
            <a:lstStyle/>
            <a:p>
              <a:r>
                <a:rPr kumimoji="1" lang="en-US" altLang="zh-CN" sz="1400" b="1" dirty="0">
                  <a:latin typeface="Microsoft YaHei" panose="020B0503020204020204" pitchFamily="34" charset="-122"/>
                  <a:ea typeface="Microsoft YaHei" panose="020B0503020204020204" pitchFamily="34" charset="-122"/>
                </a:rPr>
                <a:t>94/593</a:t>
              </a:r>
              <a:endParaRPr kumimoji="1" lang="zh-CN" altLang="en-US" sz="1400" b="1" dirty="0">
                <a:latin typeface="Microsoft YaHei" panose="020B0503020204020204" pitchFamily="34" charset="-122"/>
                <a:ea typeface="Microsoft YaHei" panose="020B0503020204020204" pitchFamily="34" charset="-122"/>
              </a:endParaRPr>
            </a:p>
          </p:txBody>
        </p:sp>
        <p:sp>
          <p:nvSpPr>
            <p:cNvPr id="32" name="文本框 31">
              <a:extLst>
                <a:ext uri="{FF2B5EF4-FFF2-40B4-BE49-F238E27FC236}">
                  <a16:creationId xmlns:a16="http://schemas.microsoft.com/office/drawing/2014/main" id="{472148F7-006C-0A43-C104-C58E356C9850}"/>
                </a:ext>
              </a:extLst>
            </p:cNvPr>
            <p:cNvSpPr txBox="1"/>
            <p:nvPr/>
          </p:nvSpPr>
          <p:spPr>
            <a:xfrm>
              <a:off x="3909364" y="4445287"/>
              <a:ext cx="883025" cy="307777"/>
            </a:xfrm>
            <a:prstGeom prst="rect">
              <a:avLst/>
            </a:prstGeom>
            <a:noFill/>
          </p:spPr>
          <p:txBody>
            <a:bodyPr wrap="square" rtlCol="0">
              <a:spAutoFit/>
            </a:bodyPr>
            <a:lstStyle/>
            <a:p>
              <a:r>
                <a:rPr kumimoji="1" lang="en-US" altLang="zh-CN" sz="1400" b="1" dirty="0">
                  <a:latin typeface="Microsoft YaHei" panose="020B0503020204020204" pitchFamily="34" charset="-122"/>
                  <a:ea typeface="Microsoft YaHei" panose="020B0503020204020204" pitchFamily="34" charset="-122"/>
                </a:rPr>
                <a:t>95/561</a:t>
              </a:r>
              <a:endParaRPr kumimoji="1" lang="zh-CN" altLang="en-US" sz="1400" b="1" dirty="0">
                <a:latin typeface="Microsoft YaHei" panose="020B0503020204020204" pitchFamily="34" charset="-122"/>
                <a:ea typeface="Microsoft YaHei" panose="020B0503020204020204" pitchFamily="34" charset="-122"/>
              </a:endParaRPr>
            </a:p>
          </p:txBody>
        </p:sp>
        <p:sp>
          <p:nvSpPr>
            <p:cNvPr id="33" name="文本框 32">
              <a:extLst>
                <a:ext uri="{FF2B5EF4-FFF2-40B4-BE49-F238E27FC236}">
                  <a16:creationId xmlns:a16="http://schemas.microsoft.com/office/drawing/2014/main" id="{DEB56D84-199C-DB12-23F0-0E662AB50831}"/>
                </a:ext>
              </a:extLst>
            </p:cNvPr>
            <p:cNvSpPr txBox="1"/>
            <p:nvPr/>
          </p:nvSpPr>
          <p:spPr>
            <a:xfrm>
              <a:off x="5067063" y="2407831"/>
              <a:ext cx="890149" cy="307777"/>
            </a:xfrm>
            <a:prstGeom prst="rect">
              <a:avLst/>
            </a:prstGeom>
            <a:noFill/>
          </p:spPr>
          <p:txBody>
            <a:bodyPr wrap="square" rtlCol="0">
              <a:spAutoFit/>
            </a:bodyPr>
            <a:lstStyle/>
            <a:p>
              <a:r>
                <a:rPr kumimoji="1" lang="en-US" altLang="zh-CN" sz="1400" b="1" dirty="0">
                  <a:latin typeface="Microsoft YaHei" panose="020B0503020204020204" pitchFamily="34" charset="-122"/>
                  <a:ea typeface="Microsoft YaHei" panose="020B0503020204020204" pitchFamily="34" charset="-122"/>
                </a:rPr>
                <a:t>24/185</a:t>
              </a:r>
              <a:endParaRPr kumimoji="1" lang="zh-CN" altLang="en-US" sz="1400" b="1" dirty="0">
                <a:latin typeface="Microsoft YaHei" panose="020B0503020204020204" pitchFamily="34" charset="-122"/>
                <a:ea typeface="Microsoft YaHei" panose="020B0503020204020204" pitchFamily="34" charset="-122"/>
              </a:endParaRPr>
            </a:p>
          </p:txBody>
        </p:sp>
        <p:sp>
          <p:nvSpPr>
            <p:cNvPr id="34" name="文本框 33">
              <a:extLst>
                <a:ext uri="{FF2B5EF4-FFF2-40B4-BE49-F238E27FC236}">
                  <a16:creationId xmlns:a16="http://schemas.microsoft.com/office/drawing/2014/main" id="{D24B28B9-2698-BA0E-36ED-0E2B6210C115}"/>
                </a:ext>
              </a:extLst>
            </p:cNvPr>
            <p:cNvSpPr txBox="1"/>
            <p:nvPr/>
          </p:nvSpPr>
          <p:spPr>
            <a:xfrm>
              <a:off x="4997085" y="2856241"/>
              <a:ext cx="960127" cy="307777"/>
            </a:xfrm>
            <a:prstGeom prst="rect">
              <a:avLst/>
            </a:prstGeom>
            <a:noFill/>
          </p:spPr>
          <p:txBody>
            <a:bodyPr wrap="square" rtlCol="0">
              <a:spAutoFit/>
            </a:bodyPr>
            <a:lstStyle/>
            <a:p>
              <a:r>
                <a:rPr kumimoji="1" lang="en-US" altLang="zh-CN" sz="1400" b="1" dirty="0">
                  <a:latin typeface="Microsoft YaHei" panose="020B0503020204020204" pitchFamily="34" charset="-122"/>
                  <a:ea typeface="Microsoft YaHei" panose="020B0503020204020204" pitchFamily="34" charset="-122"/>
                </a:rPr>
                <a:t>119/681</a:t>
              </a:r>
              <a:endParaRPr kumimoji="1" lang="zh-CN" altLang="en-US" sz="1400" b="1" dirty="0">
                <a:latin typeface="Microsoft YaHei" panose="020B0503020204020204" pitchFamily="34" charset="-122"/>
                <a:ea typeface="Microsoft YaHei" panose="020B0503020204020204" pitchFamily="34" charset="-122"/>
              </a:endParaRPr>
            </a:p>
          </p:txBody>
        </p:sp>
        <p:sp>
          <p:nvSpPr>
            <p:cNvPr id="35" name="文本框 34">
              <a:extLst>
                <a:ext uri="{FF2B5EF4-FFF2-40B4-BE49-F238E27FC236}">
                  <a16:creationId xmlns:a16="http://schemas.microsoft.com/office/drawing/2014/main" id="{AECF82BF-6D17-73EB-31CB-3300BBFE7CCE}"/>
                </a:ext>
              </a:extLst>
            </p:cNvPr>
            <p:cNvSpPr txBox="1"/>
            <p:nvPr/>
          </p:nvSpPr>
          <p:spPr>
            <a:xfrm>
              <a:off x="5124853" y="3397840"/>
              <a:ext cx="832360" cy="307777"/>
            </a:xfrm>
            <a:prstGeom prst="rect">
              <a:avLst/>
            </a:prstGeom>
            <a:noFill/>
          </p:spPr>
          <p:txBody>
            <a:bodyPr wrap="square" rtlCol="0">
              <a:spAutoFit/>
            </a:bodyPr>
            <a:lstStyle/>
            <a:p>
              <a:r>
                <a:rPr kumimoji="1" lang="en-US" altLang="zh-CN" sz="1400" b="1" dirty="0">
                  <a:latin typeface="Microsoft YaHei" panose="020B0503020204020204" pitchFamily="34" charset="-122"/>
                  <a:ea typeface="Microsoft YaHei" panose="020B0503020204020204" pitchFamily="34" charset="-122"/>
                </a:rPr>
                <a:t>76/449</a:t>
              </a:r>
              <a:endParaRPr kumimoji="1" lang="zh-CN" altLang="en-US" sz="1400" b="1" dirty="0">
                <a:latin typeface="Microsoft YaHei" panose="020B0503020204020204" pitchFamily="34" charset="-122"/>
                <a:ea typeface="Microsoft YaHei" panose="020B0503020204020204" pitchFamily="34" charset="-122"/>
              </a:endParaRPr>
            </a:p>
          </p:txBody>
        </p:sp>
        <p:sp>
          <p:nvSpPr>
            <p:cNvPr id="36" name="文本框 35">
              <a:extLst>
                <a:ext uri="{FF2B5EF4-FFF2-40B4-BE49-F238E27FC236}">
                  <a16:creationId xmlns:a16="http://schemas.microsoft.com/office/drawing/2014/main" id="{D49C679F-F710-3BA0-374E-46E60F19634A}"/>
                </a:ext>
              </a:extLst>
            </p:cNvPr>
            <p:cNvSpPr txBox="1"/>
            <p:nvPr/>
          </p:nvSpPr>
          <p:spPr>
            <a:xfrm>
              <a:off x="5029249" y="3954781"/>
              <a:ext cx="927964" cy="307777"/>
            </a:xfrm>
            <a:prstGeom prst="rect">
              <a:avLst/>
            </a:prstGeom>
            <a:noFill/>
          </p:spPr>
          <p:txBody>
            <a:bodyPr wrap="square" rtlCol="0">
              <a:spAutoFit/>
            </a:bodyPr>
            <a:lstStyle/>
            <a:p>
              <a:r>
                <a:rPr kumimoji="1" lang="en-US" altLang="zh-CN" sz="1400" b="1" dirty="0">
                  <a:latin typeface="Microsoft YaHei" panose="020B0503020204020204" pitchFamily="34" charset="-122"/>
                  <a:ea typeface="Microsoft YaHei" panose="020B0503020204020204" pitchFamily="34" charset="-122"/>
                </a:rPr>
                <a:t>89/504</a:t>
              </a:r>
              <a:endParaRPr kumimoji="1" lang="zh-CN" altLang="en-US" sz="1400" b="1" dirty="0">
                <a:latin typeface="Microsoft YaHei" panose="020B0503020204020204" pitchFamily="34" charset="-122"/>
                <a:ea typeface="Microsoft YaHei" panose="020B0503020204020204" pitchFamily="34" charset="-122"/>
              </a:endParaRPr>
            </a:p>
          </p:txBody>
        </p:sp>
        <p:sp>
          <p:nvSpPr>
            <p:cNvPr id="37" name="文本框 36">
              <a:extLst>
                <a:ext uri="{FF2B5EF4-FFF2-40B4-BE49-F238E27FC236}">
                  <a16:creationId xmlns:a16="http://schemas.microsoft.com/office/drawing/2014/main" id="{531811C0-4BB7-6C8C-BD75-B0C774B170BF}"/>
                </a:ext>
              </a:extLst>
            </p:cNvPr>
            <p:cNvSpPr txBox="1"/>
            <p:nvPr/>
          </p:nvSpPr>
          <p:spPr>
            <a:xfrm>
              <a:off x="5074189" y="4445287"/>
              <a:ext cx="883024" cy="307777"/>
            </a:xfrm>
            <a:prstGeom prst="rect">
              <a:avLst/>
            </a:prstGeom>
            <a:noFill/>
          </p:spPr>
          <p:txBody>
            <a:bodyPr wrap="square" rtlCol="0">
              <a:spAutoFit/>
            </a:bodyPr>
            <a:lstStyle/>
            <a:p>
              <a:r>
                <a:rPr kumimoji="1" lang="en-US" altLang="zh-CN" sz="1400" b="1" dirty="0">
                  <a:latin typeface="Microsoft YaHei" panose="020B0503020204020204" pitchFamily="34" charset="-122"/>
                  <a:ea typeface="Microsoft YaHei" panose="020B0503020204020204" pitchFamily="34" charset="-122"/>
                </a:rPr>
                <a:t>93/518</a:t>
              </a:r>
              <a:endParaRPr kumimoji="1" lang="zh-CN" altLang="en-US" sz="1400" b="1" dirty="0">
                <a:latin typeface="Microsoft YaHei" panose="020B0503020204020204" pitchFamily="34" charset="-122"/>
                <a:ea typeface="Microsoft YaHei" panose="020B0503020204020204" pitchFamily="34" charset="-122"/>
              </a:endParaRPr>
            </a:p>
          </p:txBody>
        </p:sp>
        <p:sp>
          <p:nvSpPr>
            <p:cNvPr id="104" name="文本框 103">
              <a:extLst>
                <a:ext uri="{FF2B5EF4-FFF2-40B4-BE49-F238E27FC236}">
                  <a16:creationId xmlns:a16="http://schemas.microsoft.com/office/drawing/2014/main" id="{9BCB4379-3317-5F76-9B98-F482FC41B316}"/>
                </a:ext>
              </a:extLst>
            </p:cNvPr>
            <p:cNvSpPr txBox="1"/>
            <p:nvPr/>
          </p:nvSpPr>
          <p:spPr>
            <a:xfrm>
              <a:off x="2908678" y="1730033"/>
              <a:ext cx="773855" cy="523220"/>
            </a:xfrm>
            <a:prstGeom prst="rect">
              <a:avLst/>
            </a:prstGeom>
            <a:noFill/>
          </p:spPr>
          <p:txBody>
            <a:bodyPr wrap="square" rtlCol="0">
              <a:spAutoFit/>
            </a:bodyPr>
            <a:lstStyle/>
            <a:p>
              <a:r>
                <a:rPr kumimoji="1" lang="zh-CN" altLang="en-US" sz="1400" b="1" i="1" dirty="0">
                  <a:latin typeface="Microsoft YaHei" panose="020B0503020204020204" pitchFamily="34" charset="-122"/>
                  <a:ea typeface="Microsoft YaHei" panose="020B0503020204020204" pitchFamily="34" charset="-122"/>
                </a:rPr>
                <a:t>开源</a:t>
              </a:r>
              <a:endParaRPr kumimoji="1" lang="en-US" altLang="zh-CN" sz="1400" b="1" i="1" dirty="0">
                <a:latin typeface="Microsoft YaHei" panose="020B0503020204020204" pitchFamily="34" charset="-122"/>
                <a:ea typeface="Microsoft YaHei" panose="020B0503020204020204" pitchFamily="34" charset="-122"/>
              </a:endParaRPr>
            </a:p>
            <a:p>
              <a:r>
                <a:rPr kumimoji="1" lang="zh-CN" altLang="en-US" sz="1400" b="1" i="1" dirty="0">
                  <a:latin typeface="Microsoft YaHei" panose="020B0503020204020204" pitchFamily="34" charset="-122"/>
                  <a:ea typeface="Microsoft YaHei" panose="020B0503020204020204" pitchFamily="34" charset="-122"/>
                </a:rPr>
                <a:t>社区</a:t>
              </a:r>
            </a:p>
          </p:txBody>
        </p:sp>
        <p:sp>
          <p:nvSpPr>
            <p:cNvPr id="105" name="文本框 104">
              <a:extLst>
                <a:ext uri="{FF2B5EF4-FFF2-40B4-BE49-F238E27FC236}">
                  <a16:creationId xmlns:a16="http://schemas.microsoft.com/office/drawing/2014/main" id="{AB4829BD-EBF9-DF87-CB2F-5957BF3FE1CD}"/>
                </a:ext>
              </a:extLst>
            </p:cNvPr>
            <p:cNvSpPr txBox="1"/>
            <p:nvPr/>
          </p:nvSpPr>
          <p:spPr>
            <a:xfrm>
              <a:off x="4006918" y="1730033"/>
              <a:ext cx="616451" cy="523220"/>
            </a:xfrm>
            <a:prstGeom prst="rect">
              <a:avLst/>
            </a:prstGeom>
            <a:noFill/>
          </p:spPr>
          <p:txBody>
            <a:bodyPr wrap="square" rtlCol="0">
              <a:spAutoFit/>
            </a:bodyPr>
            <a:lstStyle/>
            <a:p>
              <a:r>
                <a:rPr kumimoji="1" lang="zh-CN" altLang="en-US" sz="1400" b="1" i="1" dirty="0">
                  <a:latin typeface="Microsoft YaHei" panose="020B0503020204020204" pitchFamily="34" charset="-122"/>
                  <a:ea typeface="Microsoft YaHei" panose="020B0503020204020204" pitchFamily="34" charset="-122"/>
                </a:rPr>
                <a:t>发布</a:t>
              </a:r>
              <a:endParaRPr kumimoji="1" lang="en-US" altLang="zh-CN" sz="1400" b="1" i="1" dirty="0">
                <a:latin typeface="Microsoft YaHei" panose="020B0503020204020204" pitchFamily="34" charset="-122"/>
                <a:ea typeface="Microsoft YaHei" panose="020B0503020204020204" pitchFamily="34" charset="-122"/>
              </a:endParaRPr>
            </a:p>
            <a:p>
              <a:r>
                <a:rPr kumimoji="1" lang="zh-CN" altLang="en-US" sz="1400" b="1" i="1" dirty="0">
                  <a:latin typeface="Microsoft YaHei" panose="020B0503020204020204" pitchFamily="34" charset="-122"/>
                  <a:ea typeface="Microsoft YaHei" panose="020B0503020204020204" pitchFamily="34" charset="-122"/>
                </a:rPr>
                <a:t>项目</a:t>
              </a:r>
            </a:p>
          </p:txBody>
        </p:sp>
        <p:sp>
          <p:nvSpPr>
            <p:cNvPr id="106" name="文本框 105">
              <a:extLst>
                <a:ext uri="{FF2B5EF4-FFF2-40B4-BE49-F238E27FC236}">
                  <a16:creationId xmlns:a16="http://schemas.microsoft.com/office/drawing/2014/main" id="{F2080B8C-87D4-3AA6-2F0A-C5A229F2AFC4}"/>
                </a:ext>
              </a:extLst>
            </p:cNvPr>
            <p:cNvSpPr txBox="1"/>
            <p:nvPr/>
          </p:nvSpPr>
          <p:spPr>
            <a:xfrm>
              <a:off x="5162809" y="1730033"/>
              <a:ext cx="773855" cy="523220"/>
            </a:xfrm>
            <a:prstGeom prst="rect">
              <a:avLst/>
            </a:prstGeom>
            <a:noFill/>
          </p:spPr>
          <p:txBody>
            <a:bodyPr wrap="square" rtlCol="0">
              <a:spAutoFit/>
            </a:bodyPr>
            <a:lstStyle/>
            <a:p>
              <a:r>
                <a:rPr kumimoji="1" lang="zh-CN" altLang="en-US" sz="1400" b="1" i="1" dirty="0">
                  <a:latin typeface="Microsoft YaHei" panose="020B0503020204020204" pitchFamily="34" charset="-122"/>
                  <a:ea typeface="Microsoft YaHei" panose="020B0503020204020204" pitchFamily="34" charset="-122"/>
                </a:rPr>
                <a:t>中选</a:t>
              </a:r>
              <a:endParaRPr kumimoji="1" lang="en-US" altLang="zh-CN" sz="1400" b="1" i="1" dirty="0">
                <a:latin typeface="Microsoft YaHei" panose="020B0503020204020204" pitchFamily="34" charset="-122"/>
                <a:ea typeface="Microsoft YaHei" panose="020B0503020204020204" pitchFamily="34" charset="-122"/>
              </a:endParaRPr>
            </a:p>
            <a:p>
              <a:r>
                <a:rPr kumimoji="1" lang="zh-CN" altLang="en-US" sz="1400" b="1" i="1" dirty="0">
                  <a:latin typeface="Microsoft YaHei" panose="020B0503020204020204" pitchFamily="34" charset="-122"/>
                  <a:ea typeface="Microsoft YaHei" panose="020B0503020204020204" pitchFamily="34" charset="-122"/>
                </a:rPr>
                <a:t>项目</a:t>
              </a:r>
            </a:p>
          </p:txBody>
        </p:sp>
        <p:sp>
          <p:nvSpPr>
            <p:cNvPr id="107" name="文本框 106">
              <a:extLst>
                <a:ext uri="{FF2B5EF4-FFF2-40B4-BE49-F238E27FC236}">
                  <a16:creationId xmlns:a16="http://schemas.microsoft.com/office/drawing/2014/main" id="{1B6A7584-EB6F-689E-B923-E2900442396D}"/>
                </a:ext>
              </a:extLst>
            </p:cNvPr>
            <p:cNvSpPr txBox="1"/>
            <p:nvPr/>
          </p:nvSpPr>
          <p:spPr>
            <a:xfrm>
              <a:off x="6141949" y="1730033"/>
              <a:ext cx="773855" cy="523220"/>
            </a:xfrm>
            <a:prstGeom prst="rect">
              <a:avLst/>
            </a:prstGeom>
            <a:noFill/>
          </p:spPr>
          <p:txBody>
            <a:bodyPr wrap="square" rtlCol="0">
              <a:spAutoFit/>
            </a:bodyPr>
            <a:lstStyle/>
            <a:p>
              <a:r>
                <a:rPr kumimoji="1" lang="zh-CN" altLang="en-US" sz="1400" b="1" i="1" dirty="0">
                  <a:latin typeface="Microsoft YaHei" panose="020B0503020204020204" pitchFamily="34" charset="-122"/>
                  <a:ea typeface="Microsoft YaHei" panose="020B0503020204020204" pitchFamily="34" charset="-122"/>
                </a:rPr>
                <a:t>结项</a:t>
              </a:r>
              <a:endParaRPr kumimoji="1" lang="en-US" altLang="zh-CN" sz="1400" b="1" i="1" dirty="0">
                <a:latin typeface="Microsoft YaHei" panose="020B0503020204020204" pitchFamily="34" charset="-122"/>
                <a:ea typeface="Microsoft YaHei" panose="020B0503020204020204" pitchFamily="34" charset="-122"/>
              </a:endParaRPr>
            </a:p>
            <a:p>
              <a:r>
                <a:rPr kumimoji="1" lang="zh-CN" altLang="en-US" sz="1400" b="1" i="1" dirty="0">
                  <a:latin typeface="Microsoft YaHei" panose="020B0503020204020204" pitchFamily="34" charset="-122"/>
                  <a:ea typeface="Microsoft YaHei" panose="020B0503020204020204" pitchFamily="34" charset="-122"/>
                </a:rPr>
                <a:t>项目</a:t>
              </a:r>
            </a:p>
          </p:txBody>
        </p:sp>
        <p:sp>
          <p:nvSpPr>
            <p:cNvPr id="108" name="文本框 107">
              <a:extLst>
                <a:ext uri="{FF2B5EF4-FFF2-40B4-BE49-F238E27FC236}">
                  <a16:creationId xmlns:a16="http://schemas.microsoft.com/office/drawing/2014/main" id="{7216EA88-D941-A079-1E45-80E2F1980ADA}"/>
                </a:ext>
              </a:extLst>
            </p:cNvPr>
            <p:cNvSpPr txBox="1"/>
            <p:nvPr/>
          </p:nvSpPr>
          <p:spPr>
            <a:xfrm>
              <a:off x="6078463" y="2407831"/>
              <a:ext cx="837342" cy="307777"/>
            </a:xfrm>
            <a:prstGeom prst="rect">
              <a:avLst/>
            </a:prstGeom>
            <a:noFill/>
          </p:spPr>
          <p:txBody>
            <a:bodyPr wrap="square" rtlCol="0">
              <a:spAutoFit/>
            </a:bodyPr>
            <a:lstStyle/>
            <a:p>
              <a:r>
                <a:rPr kumimoji="1" lang="en-US" altLang="zh-CN" sz="1400" b="1" dirty="0">
                  <a:latin typeface="Microsoft YaHei" panose="020B0503020204020204" pitchFamily="34" charset="-122"/>
                  <a:ea typeface="Microsoft YaHei" panose="020B0503020204020204" pitchFamily="34" charset="-122"/>
                </a:rPr>
                <a:t>19/151</a:t>
              </a:r>
              <a:endParaRPr kumimoji="1" lang="zh-CN" altLang="en-US" sz="1400" b="1" dirty="0">
                <a:latin typeface="Microsoft YaHei" panose="020B0503020204020204" pitchFamily="34" charset="-122"/>
                <a:ea typeface="Microsoft YaHei" panose="020B0503020204020204" pitchFamily="34" charset="-122"/>
              </a:endParaRPr>
            </a:p>
          </p:txBody>
        </p:sp>
        <p:sp>
          <p:nvSpPr>
            <p:cNvPr id="109" name="文本框 108">
              <a:extLst>
                <a:ext uri="{FF2B5EF4-FFF2-40B4-BE49-F238E27FC236}">
                  <a16:creationId xmlns:a16="http://schemas.microsoft.com/office/drawing/2014/main" id="{1EA6EC97-6221-B2B1-9BF4-01BA21BA4917}"/>
                </a:ext>
              </a:extLst>
            </p:cNvPr>
            <p:cNvSpPr txBox="1"/>
            <p:nvPr/>
          </p:nvSpPr>
          <p:spPr>
            <a:xfrm>
              <a:off x="6078463" y="2856241"/>
              <a:ext cx="837342" cy="307777"/>
            </a:xfrm>
            <a:prstGeom prst="rect">
              <a:avLst/>
            </a:prstGeom>
            <a:noFill/>
          </p:spPr>
          <p:txBody>
            <a:bodyPr wrap="square" rtlCol="0">
              <a:spAutoFit/>
            </a:bodyPr>
            <a:lstStyle/>
            <a:p>
              <a:r>
                <a:rPr kumimoji="1" lang="en-US" altLang="zh-CN" sz="1400" b="1" dirty="0">
                  <a:latin typeface="Microsoft YaHei" panose="020B0503020204020204" pitchFamily="34" charset="-122"/>
                  <a:ea typeface="Microsoft YaHei" panose="020B0503020204020204" pitchFamily="34" charset="-122"/>
                </a:rPr>
                <a:t>86/529</a:t>
              </a:r>
              <a:endParaRPr kumimoji="1" lang="zh-CN" altLang="en-US" sz="1400" b="1" dirty="0">
                <a:latin typeface="Microsoft YaHei" panose="020B0503020204020204" pitchFamily="34" charset="-122"/>
                <a:ea typeface="Microsoft YaHei" panose="020B0503020204020204" pitchFamily="34" charset="-122"/>
              </a:endParaRPr>
            </a:p>
          </p:txBody>
        </p:sp>
        <p:sp>
          <p:nvSpPr>
            <p:cNvPr id="110" name="文本框 109">
              <a:extLst>
                <a:ext uri="{FF2B5EF4-FFF2-40B4-BE49-F238E27FC236}">
                  <a16:creationId xmlns:a16="http://schemas.microsoft.com/office/drawing/2014/main" id="{3CFC171F-2758-5CCD-47E8-BED500D6DA8A}"/>
                </a:ext>
              </a:extLst>
            </p:cNvPr>
            <p:cNvSpPr txBox="1"/>
            <p:nvPr/>
          </p:nvSpPr>
          <p:spPr>
            <a:xfrm>
              <a:off x="6078463" y="3397840"/>
              <a:ext cx="837341" cy="307777"/>
            </a:xfrm>
            <a:prstGeom prst="rect">
              <a:avLst/>
            </a:prstGeom>
            <a:noFill/>
          </p:spPr>
          <p:txBody>
            <a:bodyPr wrap="square" rtlCol="0">
              <a:spAutoFit/>
            </a:bodyPr>
            <a:lstStyle/>
            <a:p>
              <a:r>
                <a:rPr kumimoji="1" lang="en-US" altLang="zh-CN" sz="1400" b="1" dirty="0">
                  <a:latin typeface="Microsoft YaHei" panose="020B0503020204020204" pitchFamily="34" charset="-122"/>
                  <a:ea typeface="Microsoft YaHei" panose="020B0503020204020204" pitchFamily="34" charset="-122"/>
                </a:rPr>
                <a:t>56/350</a:t>
              </a:r>
              <a:endParaRPr kumimoji="1" lang="zh-CN" altLang="en-US" sz="1400" b="1" dirty="0">
                <a:latin typeface="Microsoft YaHei" panose="020B0503020204020204" pitchFamily="34" charset="-122"/>
                <a:ea typeface="Microsoft YaHei" panose="020B0503020204020204" pitchFamily="34" charset="-122"/>
              </a:endParaRPr>
            </a:p>
          </p:txBody>
        </p:sp>
        <p:sp>
          <p:nvSpPr>
            <p:cNvPr id="111" name="文本框 110">
              <a:extLst>
                <a:ext uri="{FF2B5EF4-FFF2-40B4-BE49-F238E27FC236}">
                  <a16:creationId xmlns:a16="http://schemas.microsoft.com/office/drawing/2014/main" id="{3686E8D2-E594-304C-7EFC-756CCCE07831}"/>
                </a:ext>
              </a:extLst>
            </p:cNvPr>
            <p:cNvSpPr txBox="1"/>
            <p:nvPr/>
          </p:nvSpPr>
          <p:spPr>
            <a:xfrm>
              <a:off x="6078463" y="3954781"/>
              <a:ext cx="837341" cy="307777"/>
            </a:xfrm>
            <a:prstGeom prst="rect">
              <a:avLst/>
            </a:prstGeom>
            <a:noFill/>
          </p:spPr>
          <p:txBody>
            <a:bodyPr wrap="square" rtlCol="0">
              <a:spAutoFit/>
            </a:bodyPr>
            <a:lstStyle/>
            <a:p>
              <a:r>
                <a:rPr kumimoji="1" lang="en-US" altLang="zh-CN" sz="1400" b="1" dirty="0">
                  <a:latin typeface="Microsoft YaHei" panose="020B0503020204020204" pitchFamily="34" charset="-122"/>
                  <a:ea typeface="Microsoft YaHei" panose="020B0503020204020204" pitchFamily="34" charset="-122"/>
                </a:rPr>
                <a:t>66/418</a:t>
              </a:r>
              <a:endParaRPr kumimoji="1" lang="zh-CN" altLang="en-US" sz="1400" b="1" dirty="0">
                <a:latin typeface="Microsoft YaHei" panose="020B0503020204020204" pitchFamily="34" charset="-122"/>
                <a:ea typeface="Microsoft YaHei" panose="020B0503020204020204" pitchFamily="34" charset="-122"/>
              </a:endParaRPr>
            </a:p>
          </p:txBody>
        </p:sp>
        <p:sp>
          <p:nvSpPr>
            <p:cNvPr id="112" name="文本框 111">
              <a:extLst>
                <a:ext uri="{FF2B5EF4-FFF2-40B4-BE49-F238E27FC236}">
                  <a16:creationId xmlns:a16="http://schemas.microsoft.com/office/drawing/2014/main" id="{2B16757E-5434-0CE5-E933-D5B90D2AECE4}"/>
                </a:ext>
              </a:extLst>
            </p:cNvPr>
            <p:cNvSpPr txBox="1"/>
            <p:nvPr/>
          </p:nvSpPr>
          <p:spPr>
            <a:xfrm>
              <a:off x="6078463" y="4445287"/>
              <a:ext cx="837341" cy="307777"/>
            </a:xfrm>
            <a:prstGeom prst="rect">
              <a:avLst/>
            </a:prstGeom>
            <a:noFill/>
          </p:spPr>
          <p:txBody>
            <a:bodyPr wrap="square" rtlCol="0">
              <a:spAutoFit/>
            </a:bodyPr>
            <a:lstStyle/>
            <a:p>
              <a:r>
                <a:rPr kumimoji="1" lang="en-US" altLang="zh-CN" sz="1400" b="1">
                  <a:latin typeface="Microsoft YaHei" panose="020B0503020204020204" pitchFamily="34" charset="-122"/>
                  <a:ea typeface="Microsoft YaHei" panose="020B0503020204020204" pitchFamily="34" charset="-122"/>
                </a:rPr>
                <a:t>82/455</a:t>
              </a:r>
              <a:endParaRPr kumimoji="1" lang="en-US" altLang="zh-CN" sz="1400" b="1" dirty="0">
                <a:latin typeface="Microsoft YaHei" panose="020B0503020204020204" pitchFamily="34" charset="-122"/>
                <a:ea typeface="Microsoft YaHei" panose="020B0503020204020204" pitchFamily="34" charset="-122"/>
              </a:endParaRPr>
            </a:p>
          </p:txBody>
        </p:sp>
        <p:sp>
          <p:nvSpPr>
            <p:cNvPr id="113" name="矩形 112">
              <a:extLst>
                <a:ext uri="{FF2B5EF4-FFF2-40B4-BE49-F238E27FC236}">
                  <a16:creationId xmlns:a16="http://schemas.microsoft.com/office/drawing/2014/main" id="{14DFCB3C-5330-D57D-C629-B609F83D7B62}"/>
                </a:ext>
              </a:extLst>
            </p:cNvPr>
            <p:cNvSpPr/>
            <p:nvPr/>
          </p:nvSpPr>
          <p:spPr>
            <a:xfrm>
              <a:off x="3000054" y="1910993"/>
              <a:ext cx="369870" cy="154113"/>
            </a:xfrm>
            <a:prstGeom prst="rect">
              <a:avLst/>
            </a:prstGeom>
            <a:solidFill>
              <a:srgbClr val="00B0F0">
                <a:alpha val="4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矩形 115">
              <a:extLst>
                <a:ext uri="{FF2B5EF4-FFF2-40B4-BE49-F238E27FC236}">
                  <a16:creationId xmlns:a16="http://schemas.microsoft.com/office/drawing/2014/main" id="{7A5FA420-D1BD-9C30-2CDF-F1BBA4C658A4}"/>
                </a:ext>
              </a:extLst>
            </p:cNvPr>
            <p:cNvSpPr/>
            <p:nvPr/>
          </p:nvSpPr>
          <p:spPr>
            <a:xfrm>
              <a:off x="4084523" y="1910993"/>
              <a:ext cx="369870" cy="154113"/>
            </a:xfrm>
            <a:prstGeom prst="rect">
              <a:avLst/>
            </a:prstGeom>
            <a:solidFill>
              <a:srgbClr val="00B0F0">
                <a:alpha val="4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矩形 116">
              <a:extLst>
                <a:ext uri="{FF2B5EF4-FFF2-40B4-BE49-F238E27FC236}">
                  <a16:creationId xmlns:a16="http://schemas.microsoft.com/office/drawing/2014/main" id="{8D7DB57A-CD7E-480E-250F-64B3E64F21CA}"/>
                </a:ext>
              </a:extLst>
            </p:cNvPr>
            <p:cNvSpPr/>
            <p:nvPr/>
          </p:nvSpPr>
          <p:spPr>
            <a:xfrm>
              <a:off x="5255400" y="1910993"/>
              <a:ext cx="369870" cy="154113"/>
            </a:xfrm>
            <a:prstGeom prst="rect">
              <a:avLst/>
            </a:prstGeom>
            <a:solidFill>
              <a:srgbClr val="00B0F0">
                <a:alpha val="4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矩形 117">
              <a:extLst>
                <a:ext uri="{FF2B5EF4-FFF2-40B4-BE49-F238E27FC236}">
                  <a16:creationId xmlns:a16="http://schemas.microsoft.com/office/drawing/2014/main" id="{C65F26B8-CCD1-B8D3-CF11-843A0635769A}"/>
                </a:ext>
              </a:extLst>
            </p:cNvPr>
            <p:cNvSpPr/>
            <p:nvPr/>
          </p:nvSpPr>
          <p:spPr>
            <a:xfrm>
              <a:off x="6257677" y="1910993"/>
              <a:ext cx="369870" cy="154113"/>
            </a:xfrm>
            <a:prstGeom prst="rect">
              <a:avLst/>
            </a:prstGeom>
            <a:solidFill>
              <a:srgbClr val="00B0F0">
                <a:alpha val="4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21" name="文本框 120">
            <a:extLst>
              <a:ext uri="{FF2B5EF4-FFF2-40B4-BE49-F238E27FC236}">
                <a16:creationId xmlns:a16="http://schemas.microsoft.com/office/drawing/2014/main" id="{F3D28B64-F671-D0EC-A5B7-E57D85351F17}"/>
              </a:ext>
            </a:extLst>
          </p:cNvPr>
          <p:cNvSpPr txBox="1"/>
          <p:nvPr/>
        </p:nvSpPr>
        <p:spPr>
          <a:xfrm>
            <a:off x="375511" y="5216547"/>
            <a:ext cx="5638403" cy="1023742"/>
          </a:xfrm>
          <a:prstGeom prst="rect">
            <a:avLst/>
          </a:prstGeom>
          <a:noFill/>
        </p:spPr>
        <p:txBody>
          <a:bodyPr wrap="square">
            <a:spAutoFit/>
          </a:bodyPr>
          <a:lstStyle/>
          <a:p>
            <a:pPr>
              <a:lnSpc>
                <a:spcPct val="150000"/>
              </a:lnSpc>
            </a:pPr>
            <a:r>
              <a:rPr kumimoji="1" lang="zh-CN" altLang="en-US" sz="1400" dirty="0">
                <a:solidFill>
                  <a:srgbClr val="000000"/>
                </a:solidFill>
                <a:latin typeface="微软雅黑" panose="020B0503020204020204" pitchFamily="34" charset="-122"/>
                <a:ea typeface="微软雅黑" panose="020B0503020204020204" pitchFamily="34" charset="-122"/>
              </a:rPr>
              <a:t>参与</a:t>
            </a:r>
            <a:r>
              <a:rPr kumimoji="1" lang="en-US" altLang="zh-CN" sz="1400" dirty="0">
                <a:solidFill>
                  <a:srgbClr val="000000"/>
                </a:solidFill>
                <a:latin typeface="微软雅黑" panose="020B0503020204020204" pitchFamily="34" charset="-122"/>
                <a:ea typeface="微软雅黑" panose="020B0503020204020204" pitchFamily="34" charset="-122"/>
              </a:rPr>
              <a:t>SIG</a:t>
            </a:r>
            <a:r>
              <a:rPr kumimoji="1" lang="zh-CN" altLang="en-US" sz="1400" dirty="0">
                <a:solidFill>
                  <a:srgbClr val="000000"/>
                </a:solidFill>
                <a:latin typeface="微软雅黑" panose="020B0503020204020204" pitchFamily="34" charset="-122"/>
                <a:ea typeface="微软雅黑" panose="020B0503020204020204" pitchFamily="34" charset="-122"/>
              </a:rPr>
              <a:t>组涵盖多个技术方向，</a:t>
            </a:r>
            <a:r>
              <a:rPr kumimoji="1" lang="en-US" altLang="zh-CN" sz="1400" dirty="0">
                <a:solidFill>
                  <a:srgbClr val="000000"/>
                </a:solidFill>
                <a:latin typeface="微软雅黑" panose="020B0503020204020204" pitchFamily="34" charset="-122"/>
                <a:ea typeface="微软雅黑" panose="020B0503020204020204" pitchFamily="34" charset="-122"/>
              </a:rPr>
              <a:t>kernel</a:t>
            </a:r>
            <a:r>
              <a:rPr kumimoji="1" lang="zh-CN" altLang="en-US" sz="1400" dirty="0">
                <a:solidFill>
                  <a:srgbClr val="000000"/>
                </a:solidFill>
                <a:latin typeface="微软雅黑" panose="020B0503020204020204" pitchFamily="34" charset="-122"/>
                <a:ea typeface="微软雅黑" panose="020B0503020204020204" pitchFamily="34" charset="-122"/>
              </a:rPr>
              <a:t>、</a:t>
            </a:r>
            <a:r>
              <a:rPr kumimoji="1" lang="en-US" altLang="zh-CN" sz="1400" dirty="0" err="1">
                <a:solidFill>
                  <a:srgbClr val="000000"/>
                </a:solidFill>
                <a:latin typeface="微软雅黑" panose="020B0503020204020204" pitchFamily="34" charset="-122"/>
                <a:ea typeface="微软雅黑" panose="020B0503020204020204" pitchFamily="34" charset="-122"/>
              </a:rPr>
              <a:t>eBPF</a:t>
            </a:r>
            <a:r>
              <a:rPr kumimoji="1" lang="zh-CN" altLang="en-US" sz="1400" dirty="0">
                <a:solidFill>
                  <a:srgbClr val="000000"/>
                </a:solidFill>
                <a:latin typeface="微软雅黑" panose="020B0503020204020204" pitchFamily="34" charset="-122"/>
                <a:ea typeface="微软雅黑" panose="020B0503020204020204" pitchFamily="34" charset="-122"/>
              </a:rPr>
              <a:t>、</a:t>
            </a:r>
            <a:r>
              <a:rPr kumimoji="1" lang="en-US" altLang="zh-CN" sz="1400" dirty="0">
                <a:solidFill>
                  <a:srgbClr val="000000"/>
                </a:solidFill>
                <a:latin typeface="微软雅黑" panose="020B0503020204020204" pitchFamily="34" charset="-122"/>
                <a:ea typeface="微软雅黑" panose="020B0503020204020204" pitchFamily="34" charset="-122"/>
              </a:rPr>
              <a:t>A-Tune</a:t>
            </a:r>
            <a:r>
              <a:rPr kumimoji="1" lang="zh-CN" altLang="en-US" sz="1400" dirty="0">
                <a:solidFill>
                  <a:srgbClr val="000000"/>
                </a:solidFill>
                <a:latin typeface="微软雅黑" panose="020B0503020204020204" pitchFamily="34" charset="-122"/>
                <a:ea typeface="微软雅黑" panose="020B0503020204020204" pitchFamily="34" charset="-122"/>
              </a:rPr>
              <a:t>、</a:t>
            </a:r>
            <a:r>
              <a:rPr kumimoji="1" lang="en-US" altLang="zh-CN" sz="1400" dirty="0">
                <a:solidFill>
                  <a:srgbClr val="000000"/>
                </a:solidFill>
                <a:latin typeface="微软雅黑" panose="020B0503020204020204" pitchFamily="34" charset="-122"/>
                <a:ea typeface="微软雅黑" panose="020B0503020204020204" pitchFamily="34" charset="-122"/>
              </a:rPr>
              <a:t>Base-service</a:t>
            </a:r>
            <a:r>
              <a:rPr kumimoji="1" lang="zh-CN" altLang="en-US" sz="1400" dirty="0">
                <a:solidFill>
                  <a:srgbClr val="000000"/>
                </a:solidFill>
                <a:latin typeface="微软雅黑" panose="020B0503020204020204" pitchFamily="34" charset="-122"/>
                <a:ea typeface="微软雅黑" panose="020B0503020204020204" pitchFamily="34" charset="-122"/>
              </a:rPr>
              <a:t>、</a:t>
            </a:r>
            <a:r>
              <a:rPr kumimoji="1" lang="en-US" altLang="zh-CN" sz="1400" dirty="0" err="1">
                <a:solidFill>
                  <a:srgbClr val="000000"/>
                </a:solidFill>
                <a:latin typeface="微软雅黑" panose="020B0503020204020204" pitchFamily="34" charset="-122"/>
                <a:ea typeface="微软雅黑" panose="020B0503020204020204" pitchFamily="34" charset="-122"/>
              </a:rPr>
              <a:t>Compiler&amp;Embedded</a:t>
            </a:r>
            <a:r>
              <a:rPr kumimoji="1" lang="zh-CN" altLang="en-US" sz="1400" dirty="0">
                <a:solidFill>
                  <a:srgbClr val="000000"/>
                </a:solidFill>
                <a:latin typeface="微软雅黑" panose="020B0503020204020204" pitchFamily="34" charset="-122"/>
                <a:ea typeface="微软雅黑" panose="020B0503020204020204" pitchFamily="34" charset="-122"/>
              </a:rPr>
              <a:t>、</a:t>
            </a:r>
            <a:r>
              <a:rPr kumimoji="1" lang="en-US" altLang="zh-CN" sz="1400" dirty="0" err="1">
                <a:solidFill>
                  <a:srgbClr val="000000"/>
                </a:solidFill>
                <a:latin typeface="微软雅黑" panose="020B0503020204020204" pitchFamily="34" charset="-122"/>
                <a:ea typeface="微软雅黑" panose="020B0503020204020204" pitchFamily="34" charset="-122"/>
              </a:rPr>
              <a:t>oerv</a:t>
            </a:r>
            <a:r>
              <a:rPr kumimoji="1" lang="zh-CN" altLang="en-US" sz="1400" dirty="0">
                <a:solidFill>
                  <a:srgbClr val="000000"/>
                </a:solidFill>
                <a:latin typeface="微软雅黑" panose="020B0503020204020204" pitchFamily="34" charset="-122"/>
                <a:ea typeface="微软雅黑" panose="020B0503020204020204" pitchFamily="34" charset="-122"/>
              </a:rPr>
              <a:t>、</a:t>
            </a:r>
            <a:r>
              <a:rPr kumimoji="1" lang="en-US" altLang="zh-CN" sz="1400" dirty="0">
                <a:solidFill>
                  <a:srgbClr val="000000"/>
                </a:solidFill>
                <a:latin typeface="微软雅黑" panose="020B0503020204020204" pitchFamily="34" charset="-122"/>
                <a:ea typeface="微软雅黑" panose="020B0503020204020204" pitchFamily="34" charset="-122"/>
              </a:rPr>
              <a:t>cloud native</a:t>
            </a:r>
            <a:r>
              <a:rPr kumimoji="1" lang="zh-CN" altLang="en-US" sz="1400" dirty="0">
                <a:solidFill>
                  <a:srgbClr val="000000"/>
                </a:solidFill>
                <a:latin typeface="微软雅黑" panose="020B0503020204020204" pitchFamily="34" charset="-122"/>
                <a:ea typeface="微软雅黑" panose="020B0503020204020204" pitchFamily="34" charset="-122"/>
              </a:rPr>
              <a:t>、</a:t>
            </a:r>
            <a:r>
              <a:rPr kumimoji="1" lang="en-US" altLang="zh-CN" sz="1400" dirty="0">
                <a:solidFill>
                  <a:srgbClr val="000000"/>
                </a:solidFill>
                <a:latin typeface="微软雅黑" panose="020B0503020204020204" pitchFamily="34" charset="-122"/>
                <a:ea typeface="微软雅黑" panose="020B0503020204020204" pitchFamily="34" charset="-122"/>
              </a:rPr>
              <a:t>AI</a:t>
            </a:r>
            <a:r>
              <a:rPr kumimoji="1" lang="zh-CN" altLang="en-US" sz="1400" dirty="0">
                <a:solidFill>
                  <a:srgbClr val="000000"/>
                </a:solidFill>
                <a:latin typeface="微软雅黑" panose="020B0503020204020204" pitchFamily="34" charset="-122"/>
                <a:ea typeface="微软雅黑" panose="020B0503020204020204" pitchFamily="34" charset="-122"/>
              </a:rPr>
              <a:t>等</a:t>
            </a:r>
            <a:endParaRPr kumimoji="1" lang="en-US" altLang="zh-CN" sz="1400" dirty="0">
              <a:solidFill>
                <a:srgbClr val="000000"/>
              </a:solidFill>
              <a:latin typeface="微软雅黑" panose="020B0503020204020204" pitchFamily="34" charset="-122"/>
              <a:ea typeface="微软雅黑" panose="020B0503020204020204" pitchFamily="34" charset="-122"/>
            </a:endParaRPr>
          </a:p>
          <a:p>
            <a:pPr>
              <a:lnSpc>
                <a:spcPct val="150000"/>
              </a:lnSpc>
            </a:pPr>
            <a:r>
              <a:rPr kumimoji="1" lang="en-US" altLang="zh-CN" sz="1400" dirty="0">
                <a:latin typeface="Microsoft YaHei" panose="020B0503020204020204" pitchFamily="34" charset="-122"/>
                <a:ea typeface="Microsoft YaHei" panose="020B0503020204020204" pitchFamily="34" charset="-122"/>
              </a:rPr>
              <a:t>2024</a:t>
            </a:r>
            <a:r>
              <a:rPr kumimoji="1" lang="zh-CN" altLang="en-US" sz="1400" dirty="0">
                <a:latin typeface="Microsoft YaHei" panose="020B0503020204020204" pitchFamily="34" charset="-122"/>
                <a:ea typeface="Microsoft YaHei" panose="020B0503020204020204" pitchFamily="34" charset="-122"/>
              </a:rPr>
              <a:t>年，</a:t>
            </a:r>
            <a:r>
              <a:rPr kumimoji="1" lang="en-US" altLang="zh-CN" sz="1400" dirty="0">
                <a:latin typeface="Microsoft YaHei" panose="020B0503020204020204" pitchFamily="34" charset="-122"/>
                <a:ea typeface="Microsoft YaHei" panose="020B0503020204020204" pitchFamily="34" charset="-122"/>
              </a:rPr>
              <a:t>60</a:t>
            </a:r>
            <a:r>
              <a:rPr kumimoji="1" lang="zh-CN" altLang="en-US" sz="1400" dirty="0">
                <a:latin typeface="Microsoft YaHei" panose="020B0503020204020204" pitchFamily="34" charset="-122"/>
                <a:ea typeface="Microsoft YaHei" panose="020B0503020204020204" pitchFamily="34" charset="-122"/>
              </a:rPr>
              <a:t>多所高校的</a:t>
            </a:r>
            <a:r>
              <a:rPr kumimoji="1" lang="en-US" altLang="zh-CN" sz="1400" dirty="0">
                <a:latin typeface="Microsoft YaHei" panose="020B0503020204020204" pitchFamily="34" charset="-122"/>
                <a:ea typeface="Microsoft YaHei" panose="020B0503020204020204" pitchFamily="34" charset="-122"/>
              </a:rPr>
              <a:t>89</a:t>
            </a:r>
            <a:r>
              <a:rPr kumimoji="1" lang="zh-CN" altLang="en-US" sz="1400" dirty="0">
                <a:latin typeface="Microsoft YaHei" panose="020B0503020204020204" pitchFamily="34" charset="-122"/>
                <a:ea typeface="Microsoft YaHei" panose="020B0503020204020204" pitchFamily="34" charset="-122"/>
              </a:rPr>
              <a:t>位学生中选</a:t>
            </a:r>
            <a:r>
              <a:rPr kumimoji="1" lang="en-US" altLang="zh-CN" sz="1400" dirty="0" err="1">
                <a:latin typeface="Microsoft YaHei" panose="020B0503020204020204" pitchFamily="34" charset="-122"/>
                <a:ea typeface="Microsoft YaHei" panose="020B0503020204020204" pitchFamily="34" charset="-122"/>
              </a:rPr>
              <a:t>openEuler</a:t>
            </a:r>
            <a:r>
              <a:rPr kumimoji="1" lang="zh-CN" altLang="en-US" sz="1400" dirty="0">
                <a:latin typeface="Microsoft YaHei" panose="020B0503020204020204" pitchFamily="34" charset="-122"/>
                <a:ea typeface="Microsoft YaHei" panose="020B0503020204020204" pitchFamily="34" charset="-122"/>
              </a:rPr>
              <a:t>社区项目</a:t>
            </a:r>
          </a:p>
        </p:txBody>
      </p:sp>
      <p:pic>
        <p:nvPicPr>
          <p:cNvPr id="124" name="图片 123">
            <a:extLst>
              <a:ext uri="{FF2B5EF4-FFF2-40B4-BE49-F238E27FC236}">
                <a16:creationId xmlns:a16="http://schemas.microsoft.com/office/drawing/2014/main" id="{AE58D102-8D05-6DCC-295E-B44B96F75BD1}"/>
              </a:ext>
            </a:extLst>
          </p:cNvPr>
          <p:cNvPicPr>
            <a:picLocks noChangeAspect="1"/>
          </p:cNvPicPr>
          <p:nvPr/>
        </p:nvPicPr>
        <p:blipFill>
          <a:blip r:embed="rId2"/>
          <a:stretch>
            <a:fillRect/>
          </a:stretch>
        </p:blipFill>
        <p:spPr>
          <a:xfrm>
            <a:off x="6182956" y="1756347"/>
            <a:ext cx="2179128" cy="1938488"/>
          </a:xfrm>
          <a:prstGeom prst="rect">
            <a:avLst/>
          </a:prstGeom>
        </p:spPr>
      </p:pic>
      <p:pic>
        <p:nvPicPr>
          <p:cNvPr id="125" name="图片 124">
            <a:extLst>
              <a:ext uri="{FF2B5EF4-FFF2-40B4-BE49-F238E27FC236}">
                <a16:creationId xmlns:a16="http://schemas.microsoft.com/office/drawing/2014/main" id="{CB54987E-1372-312F-EDB0-78DD31362F80}"/>
              </a:ext>
            </a:extLst>
          </p:cNvPr>
          <p:cNvPicPr>
            <a:picLocks noChangeAspect="1"/>
          </p:cNvPicPr>
          <p:nvPr/>
        </p:nvPicPr>
        <p:blipFill>
          <a:blip r:embed="rId3"/>
          <a:stretch>
            <a:fillRect/>
          </a:stretch>
        </p:blipFill>
        <p:spPr>
          <a:xfrm>
            <a:off x="8483334" y="1755352"/>
            <a:ext cx="2080219" cy="2093860"/>
          </a:xfrm>
          <a:prstGeom prst="rect">
            <a:avLst/>
          </a:prstGeom>
        </p:spPr>
      </p:pic>
      <p:pic>
        <p:nvPicPr>
          <p:cNvPr id="126" name="图片 125">
            <a:extLst>
              <a:ext uri="{FF2B5EF4-FFF2-40B4-BE49-F238E27FC236}">
                <a16:creationId xmlns:a16="http://schemas.microsoft.com/office/drawing/2014/main" id="{E39B51EC-0460-966D-A2B9-E2A674FAAD5E}"/>
              </a:ext>
            </a:extLst>
          </p:cNvPr>
          <p:cNvPicPr>
            <a:picLocks noChangeAspect="1"/>
          </p:cNvPicPr>
          <p:nvPr/>
        </p:nvPicPr>
        <p:blipFill>
          <a:blip r:embed="rId4"/>
          <a:stretch>
            <a:fillRect/>
          </a:stretch>
        </p:blipFill>
        <p:spPr>
          <a:xfrm>
            <a:off x="6240745" y="3857902"/>
            <a:ext cx="2179128" cy="1972994"/>
          </a:xfrm>
          <a:prstGeom prst="rect">
            <a:avLst/>
          </a:prstGeom>
        </p:spPr>
      </p:pic>
      <p:pic>
        <p:nvPicPr>
          <p:cNvPr id="127" name="图片 126">
            <a:extLst>
              <a:ext uri="{FF2B5EF4-FFF2-40B4-BE49-F238E27FC236}">
                <a16:creationId xmlns:a16="http://schemas.microsoft.com/office/drawing/2014/main" id="{E81986D6-7925-23B0-2BFE-56A0228C849D}"/>
              </a:ext>
            </a:extLst>
          </p:cNvPr>
          <p:cNvPicPr>
            <a:picLocks noChangeAspect="1"/>
          </p:cNvPicPr>
          <p:nvPr/>
        </p:nvPicPr>
        <p:blipFill>
          <a:blip r:embed="rId5"/>
          <a:stretch>
            <a:fillRect/>
          </a:stretch>
        </p:blipFill>
        <p:spPr>
          <a:xfrm>
            <a:off x="8483335" y="3958791"/>
            <a:ext cx="2335300" cy="1870489"/>
          </a:xfrm>
          <a:prstGeom prst="rect">
            <a:avLst/>
          </a:prstGeom>
        </p:spPr>
      </p:pic>
    </p:spTree>
    <p:extLst>
      <p:ext uri="{BB962C8B-B14F-4D97-AF65-F5344CB8AC3E}">
        <p14:creationId xmlns:p14="http://schemas.microsoft.com/office/powerpoint/2010/main" val="2503236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5DBC24-4E8A-3F2F-DE7A-0434BF9ED955}"/>
              </a:ext>
            </a:extLst>
          </p:cNvPr>
          <p:cNvSpPr>
            <a:spLocks noGrp="1"/>
          </p:cNvSpPr>
          <p:nvPr>
            <p:ph type="title"/>
          </p:nvPr>
        </p:nvSpPr>
        <p:spPr/>
        <p:txBody>
          <a:bodyPr/>
          <a:lstStyle/>
          <a:p>
            <a:r>
              <a:rPr kumimoji="1" lang="en-US" altLang="zh-CN" dirty="0" err="1"/>
              <a:t>openEuler</a:t>
            </a:r>
            <a:r>
              <a:rPr kumimoji="1" lang="zh-CN" altLang="en-US" dirty="0"/>
              <a:t> </a:t>
            </a:r>
            <a:r>
              <a:rPr kumimoji="1" lang="en-US" altLang="zh-CN" dirty="0"/>
              <a:t>@</a:t>
            </a:r>
            <a:r>
              <a:rPr kumimoji="1" lang="zh-CN" altLang="en-US" dirty="0"/>
              <a:t> 开源之夏</a:t>
            </a:r>
          </a:p>
        </p:txBody>
      </p:sp>
      <p:pic>
        <p:nvPicPr>
          <p:cNvPr id="10" name="图片 9">
            <a:extLst>
              <a:ext uri="{FF2B5EF4-FFF2-40B4-BE49-F238E27FC236}">
                <a16:creationId xmlns:a16="http://schemas.microsoft.com/office/drawing/2014/main" id="{5815B120-A542-DD54-7B88-427F3F14EEFD}"/>
              </a:ext>
            </a:extLst>
          </p:cNvPr>
          <p:cNvPicPr>
            <a:picLocks noChangeAspect="1"/>
          </p:cNvPicPr>
          <p:nvPr/>
        </p:nvPicPr>
        <p:blipFill>
          <a:blip r:embed="rId2"/>
          <a:stretch>
            <a:fillRect/>
          </a:stretch>
        </p:blipFill>
        <p:spPr>
          <a:xfrm>
            <a:off x="1468367" y="1083697"/>
            <a:ext cx="1216650" cy="1785379"/>
          </a:xfrm>
          <a:prstGeom prst="rect">
            <a:avLst/>
          </a:prstGeom>
        </p:spPr>
      </p:pic>
      <p:pic>
        <p:nvPicPr>
          <p:cNvPr id="5" name="图片 4">
            <a:extLst>
              <a:ext uri="{FF2B5EF4-FFF2-40B4-BE49-F238E27FC236}">
                <a16:creationId xmlns:a16="http://schemas.microsoft.com/office/drawing/2014/main" id="{13E6AE0A-FD9F-B10F-53D7-9F0F1D497EA2}"/>
              </a:ext>
            </a:extLst>
          </p:cNvPr>
          <p:cNvPicPr>
            <a:picLocks noChangeAspect="1"/>
          </p:cNvPicPr>
          <p:nvPr/>
        </p:nvPicPr>
        <p:blipFill>
          <a:blip r:embed="rId3"/>
          <a:stretch>
            <a:fillRect/>
          </a:stretch>
        </p:blipFill>
        <p:spPr>
          <a:xfrm>
            <a:off x="247267" y="1083698"/>
            <a:ext cx="1221100" cy="1785379"/>
          </a:xfrm>
          <a:prstGeom prst="rect">
            <a:avLst/>
          </a:prstGeom>
        </p:spPr>
      </p:pic>
      <p:pic>
        <p:nvPicPr>
          <p:cNvPr id="6" name="图片 5">
            <a:extLst>
              <a:ext uri="{FF2B5EF4-FFF2-40B4-BE49-F238E27FC236}">
                <a16:creationId xmlns:a16="http://schemas.microsoft.com/office/drawing/2014/main" id="{3CED458F-106B-4F41-DBD3-1847A1A118FA}"/>
              </a:ext>
            </a:extLst>
          </p:cNvPr>
          <p:cNvPicPr>
            <a:picLocks noChangeAspect="1"/>
          </p:cNvPicPr>
          <p:nvPr/>
        </p:nvPicPr>
        <p:blipFill>
          <a:blip r:embed="rId4"/>
          <a:stretch>
            <a:fillRect/>
          </a:stretch>
        </p:blipFill>
        <p:spPr>
          <a:xfrm>
            <a:off x="2685017" y="1077285"/>
            <a:ext cx="1247225" cy="1785379"/>
          </a:xfrm>
          <a:prstGeom prst="rect">
            <a:avLst/>
          </a:prstGeom>
        </p:spPr>
      </p:pic>
      <p:pic>
        <p:nvPicPr>
          <p:cNvPr id="8" name="图片 7">
            <a:extLst>
              <a:ext uri="{FF2B5EF4-FFF2-40B4-BE49-F238E27FC236}">
                <a16:creationId xmlns:a16="http://schemas.microsoft.com/office/drawing/2014/main" id="{E3E1A99C-66C1-6436-06D6-76AC7F53EA6D}"/>
              </a:ext>
            </a:extLst>
          </p:cNvPr>
          <p:cNvPicPr>
            <a:picLocks noChangeAspect="1"/>
          </p:cNvPicPr>
          <p:nvPr/>
        </p:nvPicPr>
        <p:blipFill>
          <a:blip r:embed="rId5"/>
          <a:stretch>
            <a:fillRect/>
          </a:stretch>
        </p:blipFill>
        <p:spPr>
          <a:xfrm>
            <a:off x="2757401" y="2862664"/>
            <a:ext cx="1216650" cy="1793315"/>
          </a:xfrm>
          <a:prstGeom prst="rect">
            <a:avLst/>
          </a:prstGeom>
        </p:spPr>
      </p:pic>
      <p:pic>
        <p:nvPicPr>
          <p:cNvPr id="11" name="图片 10">
            <a:extLst>
              <a:ext uri="{FF2B5EF4-FFF2-40B4-BE49-F238E27FC236}">
                <a16:creationId xmlns:a16="http://schemas.microsoft.com/office/drawing/2014/main" id="{C064FA9E-4558-6588-F2F1-5279410EBEA7}"/>
              </a:ext>
            </a:extLst>
          </p:cNvPr>
          <p:cNvPicPr>
            <a:picLocks noChangeAspect="1"/>
          </p:cNvPicPr>
          <p:nvPr/>
        </p:nvPicPr>
        <p:blipFill>
          <a:blip r:embed="rId6"/>
          <a:stretch>
            <a:fillRect/>
          </a:stretch>
        </p:blipFill>
        <p:spPr>
          <a:xfrm>
            <a:off x="2815395" y="4555639"/>
            <a:ext cx="1246885" cy="1657691"/>
          </a:xfrm>
          <a:prstGeom prst="rect">
            <a:avLst/>
          </a:prstGeom>
        </p:spPr>
      </p:pic>
      <p:pic>
        <p:nvPicPr>
          <p:cNvPr id="12" name="图片 11">
            <a:extLst>
              <a:ext uri="{FF2B5EF4-FFF2-40B4-BE49-F238E27FC236}">
                <a16:creationId xmlns:a16="http://schemas.microsoft.com/office/drawing/2014/main" id="{A7C64BB4-84FF-EDAF-83E5-354FD9127E0F}"/>
              </a:ext>
            </a:extLst>
          </p:cNvPr>
          <p:cNvPicPr>
            <a:picLocks noChangeAspect="1"/>
          </p:cNvPicPr>
          <p:nvPr/>
        </p:nvPicPr>
        <p:blipFill>
          <a:blip r:embed="rId7"/>
          <a:stretch>
            <a:fillRect/>
          </a:stretch>
        </p:blipFill>
        <p:spPr>
          <a:xfrm>
            <a:off x="247267" y="2856075"/>
            <a:ext cx="1264785" cy="1672215"/>
          </a:xfrm>
          <a:prstGeom prst="rect">
            <a:avLst/>
          </a:prstGeom>
        </p:spPr>
      </p:pic>
      <p:pic>
        <p:nvPicPr>
          <p:cNvPr id="13" name="图片 12">
            <a:extLst>
              <a:ext uri="{FF2B5EF4-FFF2-40B4-BE49-F238E27FC236}">
                <a16:creationId xmlns:a16="http://schemas.microsoft.com/office/drawing/2014/main" id="{67620803-16AA-96E6-A17D-80787777ED6E}"/>
              </a:ext>
            </a:extLst>
          </p:cNvPr>
          <p:cNvPicPr>
            <a:picLocks noChangeAspect="1"/>
          </p:cNvPicPr>
          <p:nvPr/>
        </p:nvPicPr>
        <p:blipFill>
          <a:blip r:embed="rId8"/>
          <a:stretch>
            <a:fillRect/>
          </a:stretch>
        </p:blipFill>
        <p:spPr>
          <a:xfrm>
            <a:off x="1551853" y="4575719"/>
            <a:ext cx="1263542" cy="1669770"/>
          </a:xfrm>
          <a:prstGeom prst="rect">
            <a:avLst/>
          </a:prstGeom>
        </p:spPr>
      </p:pic>
      <p:pic>
        <p:nvPicPr>
          <p:cNvPr id="14" name="图片 13">
            <a:extLst>
              <a:ext uri="{FF2B5EF4-FFF2-40B4-BE49-F238E27FC236}">
                <a16:creationId xmlns:a16="http://schemas.microsoft.com/office/drawing/2014/main" id="{E324E021-5627-F5B2-D127-09C37B8897D9}"/>
              </a:ext>
            </a:extLst>
          </p:cNvPr>
          <p:cNvPicPr>
            <a:picLocks noChangeAspect="1"/>
          </p:cNvPicPr>
          <p:nvPr/>
        </p:nvPicPr>
        <p:blipFill>
          <a:blip r:embed="rId9"/>
          <a:stretch>
            <a:fillRect/>
          </a:stretch>
        </p:blipFill>
        <p:spPr>
          <a:xfrm>
            <a:off x="1514524" y="2875489"/>
            <a:ext cx="1243912" cy="1652802"/>
          </a:xfrm>
          <a:prstGeom prst="rect">
            <a:avLst/>
          </a:prstGeom>
        </p:spPr>
      </p:pic>
      <p:pic>
        <p:nvPicPr>
          <p:cNvPr id="15" name="图片 14">
            <a:extLst>
              <a:ext uri="{FF2B5EF4-FFF2-40B4-BE49-F238E27FC236}">
                <a16:creationId xmlns:a16="http://schemas.microsoft.com/office/drawing/2014/main" id="{C5E4E797-A1A5-598D-383A-02F899A4DCA3}"/>
              </a:ext>
            </a:extLst>
          </p:cNvPr>
          <p:cNvPicPr>
            <a:picLocks noChangeAspect="1"/>
          </p:cNvPicPr>
          <p:nvPr/>
        </p:nvPicPr>
        <p:blipFill>
          <a:blip r:embed="rId10"/>
          <a:stretch>
            <a:fillRect/>
          </a:stretch>
        </p:blipFill>
        <p:spPr>
          <a:xfrm>
            <a:off x="259122" y="4541115"/>
            <a:ext cx="1255402" cy="1672215"/>
          </a:xfrm>
          <a:prstGeom prst="rect">
            <a:avLst/>
          </a:prstGeom>
        </p:spPr>
      </p:pic>
      <p:pic>
        <p:nvPicPr>
          <p:cNvPr id="19" name="图片 18">
            <a:extLst>
              <a:ext uri="{FF2B5EF4-FFF2-40B4-BE49-F238E27FC236}">
                <a16:creationId xmlns:a16="http://schemas.microsoft.com/office/drawing/2014/main" id="{857D1AE8-6F1E-2B95-1650-F4AEE2097E19}"/>
              </a:ext>
            </a:extLst>
          </p:cNvPr>
          <p:cNvPicPr>
            <a:picLocks noChangeAspect="1"/>
          </p:cNvPicPr>
          <p:nvPr/>
        </p:nvPicPr>
        <p:blipFill>
          <a:blip r:embed="rId11"/>
          <a:stretch>
            <a:fillRect/>
          </a:stretch>
        </p:blipFill>
        <p:spPr>
          <a:xfrm>
            <a:off x="4194720" y="1077285"/>
            <a:ext cx="3538402" cy="1654801"/>
          </a:xfrm>
          <a:prstGeom prst="rect">
            <a:avLst/>
          </a:prstGeom>
        </p:spPr>
      </p:pic>
      <p:sp>
        <p:nvSpPr>
          <p:cNvPr id="18" name="矩形 17">
            <a:extLst>
              <a:ext uri="{FF2B5EF4-FFF2-40B4-BE49-F238E27FC236}">
                <a16:creationId xmlns:a16="http://schemas.microsoft.com/office/drawing/2014/main" id="{97D0C133-9FD3-2B88-406A-BE830330A0A0}"/>
              </a:ext>
            </a:extLst>
          </p:cNvPr>
          <p:cNvSpPr/>
          <p:nvPr/>
        </p:nvSpPr>
        <p:spPr>
          <a:xfrm flipH="1">
            <a:off x="4236529" y="2224494"/>
            <a:ext cx="2937708" cy="102742"/>
          </a:xfrm>
          <a:prstGeom prst="rect">
            <a:avLst/>
          </a:prstGeom>
          <a:solidFill>
            <a:schemeClr val="accent2">
              <a:alpha val="3013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0" name="图片 19">
            <a:extLst>
              <a:ext uri="{FF2B5EF4-FFF2-40B4-BE49-F238E27FC236}">
                <a16:creationId xmlns:a16="http://schemas.microsoft.com/office/drawing/2014/main" id="{C2996E12-7D9E-25D7-AF3E-677C42476A22}"/>
              </a:ext>
            </a:extLst>
          </p:cNvPr>
          <p:cNvPicPr>
            <a:picLocks noChangeAspect="1"/>
          </p:cNvPicPr>
          <p:nvPr/>
        </p:nvPicPr>
        <p:blipFill>
          <a:blip r:embed="rId12"/>
          <a:stretch>
            <a:fillRect/>
          </a:stretch>
        </p:blipFill>
        <p:spPr>
          <a:xfrm>
            <a:off x="7760936" y="3233929"/>
            <a:ext cx="3538402" cy="1898228"/>
          </a:xfrm>
          <a:prstGeom prst="rect">
            <a:avLst/>
          </a:prstGeom>
        </p:spPr>
      </p:pic>
      <p:sp>
        <p:nvSpPr>
          <p:cNvPr id="21" name="矩形 20">
            <a:extLst>
              <a:ext uri="{FF2B5EF4-FFF2-40B4-BE49-F238E27FC236}">
                <a16:creationId xmlns:a16="http://schemas.microsoft.com/office/drawing/2014/main" id="{300DBD61-94CF-C8E0-9CE5-7B11AE756B70}"/>
              </a:ext>
            </a:extLst>
          </p:cNvPr>
          <p:cNvSpPr/>
          <p:nvPr/>
        </p:nvSpPr>
        <p:spPr>
          <a:xfrm flipH="1">
            <a:off x="7833368" y="4655979"/>
            <a:ext cx="3231897" cy="118344"/>
          </a:xfrm>
          <a:prstGeom prst="rect">
            <a:avLst/>
          </a:prstGeom>
          <a:solidFill>
            <a:schemeClr val="accent2">
              <a:alpha val="3013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B3825918-AB20-B8CB-4DD8-4763B92E14C4}"/>
              </a:ext>
            </a:extLst>
          </p:cNvPr>
          <p:cNvSpPr/>
          <p:nvPr/>
        </p:nvSpPr>
        <p:spPr>
          <a:xfrm flipH="1">
            <a:off x="7833368" y="4351113"/>
            <a:ext cx="3231897" cy="118344"/>
          </a:xfrm>
          <a:prstGeom prst="rect">
            <a:avLst/>
          </a:prstGeom>
          <a:solidFill>
            <a:schemeClr val="accent2">
              <a:alpha val="3013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3" name="图片 22">
            <a:extLst>
              <a:ext uri="{FF2B5EF4-FFF2-40B4-BE49-F238E27FC236}">
                <a16:creationId xmlns:a16="http://schemas.microsoft.com/office/drawing/2014/main" id="{7E0C2AFB-5838-E046-4FB7-8CBA9E4165EA}"/>
              </a:ext>
            </a:extLst>
          </p:cNvPr>
          <p:cNvPicPr>
            <a:picLocks noChangeAspect="1"/>
          </p:cNvPicPr>
          <p:nvPr/>
        </p:nvPicPr>
        <p:blipFill>
          <a:blip r:embed="rId13"/>
          <a:stretch>
            <a:fillRect/>
          </a:stretch>
        </p:blipFill>
        <p:spPr>
          <a:xfrm>
            <a:off x="4194720" y="3235117"/>
            <a:ext cx="3538402" cy="1866264"/>
          </a:xfrm>
          <a:prstGeom prst="rect">
            <a:avLst/>
          </a:prstGeom>
        </p:spPr>
      </p:pic>
      <p:sp>
        <p:nvSpPr>
          <p:cNvPr id="24" name="矩形 23">
            <a:extLst>
              <a:ext uri="{FF2B5EF4-FFF2-40B4-BE49-F238E27FC236}">
                <a16:creationId xmlns:a16="http://schemas.microsoft.com/office/drawing/2014/main" id="{3131FEA1-B853-F8EC-BCD7-CEB44CC32BC6}"/>
              </a:ext>
            </a:extLst>
          </p:cNvPr>
          <p:cNvSpPr/>
          <p:nvPr/>
        </p:nvSpPr>
        <p:spPr>
          <a:xfrm flipH="1">
            <a:off x="4336585" y="4469457"/>
            <a:ext cx="3282486" cy="114864"/>
          </a:xfrm>
          <a:prstGeom prst="rect">
            <a:avLst/>
          </a:prstGeom>
          <a:solidFill>
            <a:schemeClr val="accent2">
              <a:alpha val="3013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5" name="图片 24">
            <a:extLst>
              <a:ext uri="{FF2B5EF4-FFF2-40B4-BE49-F238E27FC236}">
                <a16:creationId xmlns:a16="http://schemas.microsoft.com/office/drawing/2014/main" id="{DDF4B676-0ED5-5680-598A-00CBDC5F9E95}"/>
              </a:ext>
            </a:extLst>
          </p:cNvPr>
          <p:cNvPicPr>
            <a:picLocks noChangeAspect="1"/>
          </p:cNvPicPr>
          <p:nvPr/>
        </p:nvPicPr>
        <p:blipFill>
          <a:blip r:embed="rId14"/>
          <a:stretch>
            <a:fillRect/>
          </a:stretch>
        </p:blipFill>
        <p:spPr>
          <a:xfrm>
            <a:off x="7833370" y="1004976"/>
            <a:ext cx="3617909" cy="1721964"/>
          </a:xfrm>
          <a:prstGeom prst="rect">
            <a:avLst/>
          </a:prstGeom>
        </p:spPr>
      </p:pic>
      <p:sp>
        <p:nvSpPr>
          <p:cNvPr id="26" name="矩形 25">
            <a:extLst>
              <a:ext uri="{FF2B5EF4-FFF2-40B4-BE49-F238E27FC236}">
                <a16:creationId xmlns:a16="http://schemas.microsoft.com/office/drawing/2014/main" id="{1C9A818C-0A7C-F509-15DF-2A75C85028A9}"/>
              </a:ext>
            </a:extLst>
          </p:cNvPr>
          <p:cNvSpPr/>
          <p:nvPr/>
        </p:nvSpPr>
        <p:spPr>
          <a:xfrm flipH="1">
            <a:off x="7936059" y="2186672"/>
            <a:ext cx="3412530" cy="140564"/>
          </a:xfrm>
          <a:prstGeom prst="rect">
            <a:avLst/>
          </a:prstGeom>
          <a:solidFill>
            <a:schemeClr val="accent2">
              <a:alpha val="3013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62608B9E-736C-E04B-C366-4D05F4B05412}"/>
              </a:ext>
            </a:extLst>
          </p:cNvPr>
          <p:cNvSpPr txBox="1"/>
          <p:nvPr/>
        </p:nvSpPr>
        <p:spPr>
          <a:xfrm>
            <a:off x="4402247" y="5384484"/>
            <a:ext cx="7553239" cy="700576"/>
          </a:xfrm>
          <a:prstGeom prst="rect">
            <a:avLst/>
          </a:prstGeom>
          <a:noFill/>
        </p:spPr>
        <p:txBody>
          <a:bodyPr wrap="square" rtlCol="0">
            <a:spAutoFit/>
          </a:bodyPr>
          <a:lstStyle/>
          <a:p>
            <a:pPr>
              <a:lnSpc>
                <a:spcPct val="150000"/>
              </a:lnSpc>
            </a:pPr>
            <a:r>
              <a:rPr kumimoji="1" lang="zh-CN" altLang="en-US" sz="1400" dirty="0">
                <a:latin typeface="Microsoft YaHei" panose="020B0503020204020204" pitchFamily="34" charset="-122"/>
                <a:ea typeface="Microsoft YaHei" panose="020B0503020204020204" pitchFamily="34" charset="-122"/>
              </a:rPr>
              <a:t>提交</a:t>
            </a:r>
            <a:r>
              <a:rPr kumimoji="1" lang="en-US" altLang="zh-CN" sz="1400" dirty="0">
                <a:latin typeface="Microsoft YaHei" panose="020B0503020204020204" pitchFamily="34" charset="-122"/>
                <a:ea typeface="Microsoft YaHei" panose="020B0503020204020204" pitchFamily="34" charset="-122"/>
              </a:rPr>
              <a:t>pr700+</a:t>
            </a:r>
            <a:r>
              <a:rPr kumimoji="1" lang="zh-CN" altLang="en-US" sz="1400" dirty="0">
                <a:latin typeface="Microsoft YaHei" panose="020B0503020204020204" pitchFamily="34" charset="-122"/>
                <a:ea typeface="Microsoft YaHei" panose="020B0503020204020204" pitchFamily="34" charset="-122"/>
              </a:rPr>
              <a:t>，合入</a:t>
            </a:r>
            <a:r>
              <a:rPr kumimoji="1" lang="en-US" altLang="zh-CN" sz="1400" dirty="0">
                <a:latin typeface="Microsoft YaHei" panose="020B0503020204020204" pitchFamily="34" charset="-122"/>
                <a:ea typeface="Microsoft YaHei" panose="020B0503020204020204" pitchFamily="34" charset="-122"/>
              </a:rPr>
              <a:t>pr300+</a:t>
            </a:r>
            <a:r>
              <a:rPr kumimoji="1" lang="zh-CN" altLang="en-US"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数十位学生的成果随</a:t>
            </a:r>
            <a:r>
              <a:rPr lang="en-US" altLang="zh-CN" sz="1400" dirty="0" err="1">
                <a:latin typeface="Microsoft YaHei" panose="020B0503020204020204" pitchFamily="34" charset="-122"/>
                <a:ea typeface="Microsoft YaHei" panose="020B0503020204020204" pitchFamily="34" charset="-122"/>
              </a:rPr>
              <a:t>openEuler</a:t>
            </a:r>
            <a:r>
              <a:rPr lang="zh-CN" altLang="en-US" sz="1400" dirty="0">
                <a:latin typeface="Microsoft YaHei" panose="020B0503020204020204" pitchFamily="34" charset="-122"/>
                <a:ea typeface="Microsoft YaHei" panose="020B0503020204020204" pitchFamily="34" charset="-122"/>
              </a:rPr>
              <a:t>主版本发布</a:t>
            </a:r>
            <a:endParaRPr lang="en-US" altLang="zh-CN" sz="1400" dirty="0">
              <a:latin typeface="Microsoft YaHei" panose="020B0503020204020204" pitchFamily="34" charset="-122"/>
              <a:ea typeface="Microsoft YaHei" panose="020B0503020204020204" pitchFamily="34" charset="-122"/>
            </a:endParaRPr>
          </a:p>
          <a:p>
            <a:pPr>
              <a:lnSpc>
                <a:spcPct val="150000"/>
              </a:lnSpc>
            </a:pPr>
            <a:r>
              <a:rPr lang="en-US" altLang="zh-CN" sz="1400" dirty="0" err="1">
                <a:latin typeface="Microsoft YaHei" panose="020B0503020204020204" pitchFamily="34" charset="-122"/>
                <a:ea typeface="Microsoft YaHei" panose="020B0503020204020204" pitchFamily="34" charset="-122"/>
              </a:rPr>
              <a:t>openEuler</a:t>
            </a:r>
            <a:r>
              <a:rPr lang="zh-CN" altLang="en-US" sz="1400" dirty="0">
                <a:latin typeface="Microsoft YaHei" panose="020B0503020204020204" pitchFamily="34" charset="-122"/>
                <a:ea typeface="Microsoft YaHei" panose="020B0503020204020204" pitchFamily="34" charset="-122"/>
              </a:rPr>
              <a:t>社区带来</a:t>
            </a:r>
            <a:r>
              <a:rPr lang="en-US" altLang="zh-CN" sz="1400" dirty="0">
                <a:latin typeface="Microsoft YaHei" panose="020B0503020204020204" pitchFamily="34" charset="-122"/>
                <a:ea typeface="Microsoft YaHei" panose="020B0503020204020204" pitchFamily="34" charset="-122"/>
              </a:rPr>
              <a:t>D0</a:t>
            </a:r>
            <a:r>
              <a:rPr lang="zh-CN" altLang="en-US" sz="1400" dirty="0">
                <a:latin typeface="Microsoft YaHei" panose="020B0503020204020204" pitchFamily="34" charset="-122"/>
                <a:ea typeface="Microsoft YaHei" panose="020B0503020204020204" pitchFamily="34" charset="-122"/>
              </a:rPr>
              <a:t>、</a:t>
            </a:r>
            <a:r>
              <a:rPr lang="en-US" altLang="zh-CN" sz="1400" dirty="0">
                <a:latin typeface="Microsoft YaHei" panose="020B0503020204020204" pitchFamily="34" charset="-122"/>
                <a:ea typeface="Microsoft YaHei" panose="020B0503020204020204" pitchFamily="34" charset="-122"/>
              </a:rPr>
              <a:t>D1</a:t>
            </a:r>
            <a:r>
              <a:rPr lang="zh-CN" altLang="en-US" sz="1400" dirty="0">
                <a:latin typeface="Microsoft YaHei" panose="020B0503020204020204" pitchFamily="34" charset="-122"/>
                <a:ea typeface="Microsoft YaHei" panose="020B0503020204020204" pitchFamily="34" charset="-122"/>
              </a:rPr>
              <a:t>、</a:t>
            </a:r>
            <a:r>
              <a:rPr lang="en-US" altLang="zh-CN" sz="1400" dirty="0">
                <a:latin typeface="Microsoft YaHei" panose="020B0503020204020204" pitchFamily="34" charset="-122"/>
                <a:ea typeface="Microsoft YaHei" panose="020B0503020204020204" pitchFamily="34" charset="-122"/>
              </a:rPr>
              <a:t>D2</a:t>
            </a:r>
            <a:r>
              <a:rPr lang="zh-CN" altLang="en-US" sz="1400" dirty="0">
                <a:latin typeface="Microsoft YaHei" panose="020B0503020204020204" pitchFamily="34" charset="-122"/>
                <a:ea typeface="Microsoft YaHei" panose="020B0503020204020204" pitchFamily="34" charset="-122"/>
              </a:rPr>
              <a:t>贡献者共计</a:t>
            </a:r>
            <a:r>
              <a:rPr lang="en-US" altLang="zh-CN" sz="1400" dirty="0">
                <a:latin typeface="Microsoft YaHei" panose="020B0503020204020204" pitchFamily="34" charset="-122"/>
                <a:ea typeface="Microsoft YaHei" panose="020B0503020204020204" pitchFamily="34" charset="-122"/>
              </a:rPr>
              <a:t>300</a:t>
            </a:r>
            <a:r>
              <a:rPr lang="zh-CN" altLang="en-US" sz="1400" dirty="0">
                <a:latin typeface="Microsoft YaHei" panose="020B0503020204020204" pitchFamily="34" charset="-122"/>
                <a:ea typeface="Microsoft YaHei" panose="020B0503020204020204" pitchFamily="34" charset="-122"/>
              </a:rPr>
              <a:t>余人，其中</a:t>
            </a:r>
            <a:r>
              <a:rPr lang="en-US" altLang="zh-CN" sz="1400" dirty="0">
                <a:latin typeface="Microsoft YaHei" panose="020B0503020204020204" pitchFamily="34" charset="-122"/>
                <a:ea typeface="Microsoft YaHei" panose="020B0503020204020204" pitchFamily="34" charset="-122"/>
              </a:rPr>
              <a:t>D2</a:t>
            </a:r>
            <a:r>
              <a:rPr lang="zh-CN" altLang="en-US" sz="1400" dirty="0">
                <a:latin typeface="Microsoft YaHei" panose="020B0503020204020204" pitchFamily="34" charset="-122"/>
                <a:ea typeface="Microsoft YaHei" panose="020B0503020204020204" pitchFamily="34" charset="-122"/>
              </a:rPr>
              <a:t>开发者有</a:t>
            </a:r>
            <a:r>
              <a:rPr lang="en-US" altLang="zh-CN" sz="1400" dirty="0">
                <a:latin typeface="Microsoft YaHei" panose="020B0503020204020204" pitchFamily="34" charset="-122"/>
                <a:ea typeface="Microsoft YaHei" panose="020B0503020204020204" pitchFamily="34" charset="-122"/>
              </a:rPr>
              <a:t>160</a:t>
            </a:r>
            <a:r>
              <a:rPr lang="zh-CN" altLang="en-US" sz="1400" dirty="0">
                <a:latin typeface="Microsoft YaHei" panose="020B0503020204020204" pitchFamily="34" charset="-122"/>
                <a:ea typeface="Microsoft YaHei" panose="020B0503020204020204" pitchFamily="34" charset="-122"/>
              </a:rPr>
              <a:t>多人。</a:t>
            </a:r>
          </a:p>
        </p:txBody>
      </p:sp>
    </p:spTree>
    <p:extLst>
      <p:ext uri="{BB962C8B-B14F-4D97-AF65-F5344CB8AC3E}">
        <p14:creationId xmlns:p14="http://schemas.microsoft.com/office/powerpoint/2010/main" val="1642509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B6EB7-CD6C-C4A8-E858-61A3B60F93D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DF243C4-F17C-C256-7417-72D1FBEF6252}"/>
              </a:ext>
            </a:extLst>
          </p:cNvPr>
          <p:cNvSpPr>
            <a:spLocks noGrp="1"/>
          </p:cNvSpPr>
          <p:nvPr>
            <p:ph type="title"/>
          </p:nvPr>
        </p:nvSpPr>
        <p:spPr/>
        <p:txBody>
          <a:bodyPr/>
          <a:lstStyle/>
          <a:p>
            <a:r>
              <a:rPr kumimoji="1" lang="en-US" altLang="zh-CN" dirty="0" err="1"/>
              <a:t>openEuler</a:t>
            </a:r>
            <a:r>
              <a:rPr kumimoji="1" lang="zh-CN" altLang="en-US" dirty="0"/>
              <a:t> </a:t>
            </a:r>
            <a:r>
              <a:rPr kumimoji="1" lang="en-US" altLang="zh-CN" dirty="0"/>
              <a:t>@</a:t>
            </a:r>
            <a:r>
              <a:rPr kumimoji="1" lang="zh-CN" altLang="en-US" dirty="0"/>
              <a:t> 开源实习</a:t>
            </a:r>
          </a:p>
        </p:txBody>
      </p:sp>
      <p:sp>
        <p:nvSpPr>
          <p:cNvPr id="3" name="文本占位符 2">
            <a:extLst>
              <a:ext uri="{FF2B5EF4-FFF2-40B4-BE49-F238E27FC236}">
                <a16:creationId xmlns:a16="http://schemas.microsoft.com/office/drawing/2014/main" id="{5F8DFF53-02EC-7906-9596-A36473826914}"/>
              </a:ext>
            </a:extLst>
          </p:cNvPr>
          <p:cNvSpPr>
            <a:spLocks noGrp="1"/>
          </p:cNvSpPr>
          <p:nvPr>
            <p:ph type="body" sz="half" idx="2"/>
          </p:nvPr>
        </p:nvSpPr>
        <p:spPr/>
        <p:txBody>
          <a:bodyPr/>
          <a:lstStyle/>
          <a:p>
            <a:r>
              <a:rPr kumimoji="1" lang="en-US" altLang="zh-CN" dirty="0"/>
              <a:t>From</a:t>
            </a:r>
            <a:r>
              <a:rPr kumimoji="1" lang="zh-CN" altLang="en-US" dirty="0"/>
              <a:t> </a:t>
            </a:r>
            <a:r>
              <a:rPr kumimoji="1" lang="en-US" altLang="zh-CN" dirty="0"/>
              <a:t>2021</a:t>
            </a:r>
            <a:r>
              <a:rPr kumimoji="1" lang="zh-CN" altLang="en-US" dirty="0"/>
              <a:t> </a:t>
            </a:r>
            <a:r>
              <a:rPr kumimoji="1" lang="en-US" altLang="zh-CN" dirty="0"/>
              <a:t>to</a:t>
            </a:r>
            <a:r>
              <a:rPr kumimoji="1" lang="zh-CN" altLang="en-US" dirty="0"/>
              <a:t> </a:t>
            </a:r>
            <a:r>
              <a:rPr kumimoji="1" lang="en-US" altLang="zh-CN" dirty="0"/>
              <a:t>2024</a:t>
            </a:r>
            <a:endParaRPr kumimoji="1" lang="zh-CN" altLang="en-US" dirty="0"/>
          </a:p>
        </p:txBody>
      </p:sp>
      <p:cxnSp>
        <p:nvCxnSpPr>
          <p:cNvPr id="7" name="直线连接符 6">
            <a:extLst>
              <a:ext uri="{FF2B5EF4-FFF2-40B4-BE49-F238E27FC236}">
                <a16:creationId xmlns:a16="http://schemas.microsoft.com/office/drawing/2014/main" id="{E160EAAC-114F-3466-6665-510F65BD5169}"/>
              </a:ext>
            </a:extLst>
          </p:cNvPr>
          <p:cNvCxnSpPr>
            <a:cxnSpLocks/>
          </p:cNvCxnSpPr>
          <p:nvPr/>
        </p:nvCxnSpPr>
        <p:spPr>
          <a:xfrm>
            <a:off x="460793" y="3737962"/>
            <a:ext cx="53414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线连接符 7">
            <a:extLst>
              <a:ext uri="{FF2B5EF4-FFF2-40B4-BE49-F238E27FC236}">
                <a16:creationId xmlns:a16="http://schemas.microsoft.com/office/drawing/2014/main" id="{12DADF2C-0818-91FD-6CEB-EF4E11A6B585}"/>
              </a:ext>
            </a:extLst>
          </p:cNvPr>
          <p:cNvCxnSpPr>
            <a:cxnSpLocks/>
          </p:cNvCxnSpPr>
          <p:nvPr/>
        </p:nvCxnSpPr>
        <p:spPr>
          <a:xfrm>
            <a:off x="460793" y="4198074"/>
            <a:ext cx="5351744"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线连接符 8">
            <a:extLst>
              <a:ext uri="{FF2B5EF4-FFF2-40B4-BE49-F238E27FC236}">
                <a16:creationId xmlns:a16="http://schemas.microsoft.com/office/drawing/2014/main" id="{9B10C45F-C31F-F5BC-37BE-42FD3192489B}"/>
              </a:ext>
            </a:extLst>
          </p:cNvPr>
          <p:cNvCxnSpPr>
            <a:cxnSpLocks/>
          </p:cNvCxnSpPr>
          <p:nvPr/>
        </p:nvCxnSpPr>
        <p:spPr>
          <a:xfrm>
            <a:off x="460793" y="4704780"/>
            <a:ext cx="5341470"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773371A4-5038-FF2A-7007-1049A994677B}"/>
              </a:ext>
            </a:extLst>
          </p:cNvPr>
          <p:cNvSpPr txBox="1"/>
          <p:nvPr/>
        </p:nvSpPr>
        <p:spPr>
          <a:xfrm>
            <a:off x="309712" y="4397003"/>
            <a:ext cx="1211259" cy="307777"/>
          </a:xfrm>
          <a:prstGeom prst="rect">
            <a:avLst/>
          </a:prstGeom>
          <a:noFill/>
        </p:spPr>
        <p:txBody>
          <a:bodyPr wrap="square" rtlCol="0">
            <a:spAutoFit/>
          </a:bodyPr>
          <a:lstStyle/>
          <a:p>
            <a:r>
              <a:rPr kumimoji="1" lang="en-US" altLang="zh-CN" sz="1400" b="1" i="1" dirty="0">
                <a:latin typeface="Microsoft YaHei" panose="020B0503020204020204" pitchFamily="34" charset="-122"/>
                <a:ea typeface="Microsoft YaHei" panose="020B0503020204020204" pitchFamily="34" charset="-122"/>
              </a:rPr>
              <a:t>2021-2024</a:t>
            </a:r>
            <a:endParaRPr kumimoji="1" lang="zh-CN" altLang="en-US" sz="1400" b="1" i="1" dirty="0">
              <a:latin typeface="Microsoft YaHei" panose="020B0503020204020204" pitchFamily="34" charset="-122"/>
              <a:ea typeface="Microsoft YaHei" panose="020B0503020204020204" pitchFamily="34" charset="-122"/>
            </a:endParaRPr>
          </a:p>
        </p:txBody>
      </p:sp>
      <p:sp>
        <p:nvSpPr>
          <p:cNvPr id="18" name="矩形 17">
            <a:extLst>
              <a:ext uri="{FF2B5EF4-FFF2-40B4-BE49-F238E27FC236}">
                <a16:creationId xmlns:a16="http://schemas.microsoft.com/office/drawing/2014/main" id="{7D613ACE-4567-944D-783D-280D7D328092}"/>
              </a:ext>
            </a:extLst>
          </p:cNvPr>
          <p:cNvSpPr/>
          <p:nvPr/>
        </p:nvSpPr>
        <p:spPr>
          <a:xfrm>
            <a:off x="546847" y="4521863"/>
            <a:ext cx="473646" cy="105254"/>
          </a:xfrm>
          <a:prstGeom prst="rect">
            <a:avLst/>
          </a:prstGeom>
          <a:solidFill>
            <a:schemeClr val="accent2">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9DC87B38-76EB-77F2-408D-92E8C0B4EB3D}"/>
              </a:ext>
            </a:extLst>
          </p:cNvPr>
          <p:cNvSpPr txBox="1"/>
          <p:nvPr/>
        </p:nvSpPr>
        <p:spPr>
          <a:xfrm>
            <a:off x="1743373" y="4397003"/>
            <a:ext cx="724172" cy="307777"/>
          </a:xfrm>
          <a:prstGeom prst="rect">
            <a:avLst/>
          </a:prstGeom>
          <a:noFill/>
        </p:spPr>
        <p:txBody>
          <a:bodyPr wrap="square" rtlCol="0">
            <a:spAutoFit/>
          </a:bodyPr>
          <a:lstStyle/>
          <a:p>
            <a:r>
              <a:rPr kumimoji="1" lang="en-US" altLang="zh-CN" sz="1400" b="1" dirty="0">
                <a:latin typeface="Microsoft YaHei" panose="020B0503020204020204" pitchFamily="34" charset="-122"/>
                <a:ea typeface="Microsoft YaHei" panose="020B0503020204020204" pitchFamily="34" charset="-122"/>
              </a:rPr>
              <a:t>303</a:t>
            </a:r>
            <a:endParaRPr kumimoji="1" lang="zh-CN" altLang="en-US" sz="1400" b="1" dirty="0">
              <a:latin typeface="Microsoft YaHei" panose="020B0503020204020204" pitchFamily="34" charset="-122"/>
              <a:ea typeface="Microsoft YaHei" panose="020B0503020204020204" pitchFamily="34" charset="-122"/>
            </a:endParaRPr>
          </a:p>
        </p:txBody>
      </p:sp>
      <p:sp>
        <p:nvSpPr>
          <p:cNvPr id="28" name="文本框 27">
            <a:extLst>
              <a:ext uri="{FF2B5EF4-FFF2-40B4-BE49-F238E27FC236}">
                <a16:creationId xmlns:a16="http://schemas.microsoft.com/office/drawing/2014/main" id="{2AF10A63-49D7-CEB2-B9BB-6D45A7BE8400}"/>
              </a:ext>
            </a:extLst>
          </p:cNvPr>
          <p:cNvSpPr txBox="1"/>
          <p:nvPr/>
        </p:nvSpPr>
        <p:spPr>
          <a:xfrm>
            <a:off x="3069862" y="4397003"/>
            <a:ext cx="784937" cy="307777"/>
          </a:xfrm>
          <a:prstGeom prst="rect">
            <a:avLst/>
          </a:prstGeom>
          <a:noFill/>
        </p:spPr>
        <p:txBody>
          <a:bodyPr wrap="square" rtlCol="0">
            <a:spAutoFit/>
          </a:bodyPr>
          <a:lstStyle/>
          <a:p>
            <a:r>
              <a:rPr kumimoji="1" lang="en-US" altLang="zh-CN" sz="1400" b="1" dirty="0">
                <a:latin typeface="Microsoft YaHei" panose="020B0503020204020204" pitchFamily="34" charset="-122"/>
                <a:ea typeface="Microsoft YaHei" panose="020B0503020204020204" pitchFamily="34" charset="-122"/>
              </a:rPr>
              <a:t>460</a:t>
            </a:r>
            <a:endParaRPr kumimoji="1" lang="zh-CN" altLang="en-US" sz="1400" b="1" dirty="0">
              <a:latin typeface="Microsoft YaHei" panose="020B0503020204020204" pitchFamily="34" charset="-122"/>
              <a:ea typeface="Microsoft YaHei" panose="020B0503020204020204" pitchFamily="34" charset="-122"/>
            </a:endParaRPr>
          </a:p>
        </p:txBody>
      </p:sp>
      <p:sp>
        <p:nvSpPr>
          <p:cNvPr id="33" name="文本框 32">
            <a:extLst>
              <a:ext uri="{FF2B5EF4-FFF2-40B4-BE49-F238E27FC236}">
                <a16:creationId xmlns:a16="http://schemas.microsoft.com/office/drawing/2014/main" id="{2191DE29-BBC8-2F10-C909-5DB626FAF391}"/>
              </a:ext>
            </a:extLst>
          </p:cNvPr>
          <p:cNvSpPr txBox="1"/>
          <p:nvPr/>
        </p:nvSpPr>
        <p:spPr>
          <a:xfrm>
            <a:off x="4459838" y="4397003"/>
            <a:ext cx="724172" cy="307777"/>
          </a:xfrm>
          <a:prstGeom prst="rect">
            <a:avLst/>
          </a:prstGeom>
          <a:noFill/>
        </p:spPr>
        <p:txBody>
          <a:bodyPr wrap="square" rtlCol="0">
            <a:spAutoFit/>
          </a:bodyPr>
          <a:lstStyle/>
          <a:p>
            <a:r>
              <a:rPr kumimoji="1" lang="en-US" altLang="zh-CN" sz="1400" b="1" dirty="0">
                <a:latin typeface="Microsoft YaHei" panose="020B0503020204020204" pitchFamily="34" charset="-122"/>
                <a:ea typeface="Microsoft YaHei" panose="020B0503020204020204" pitchFamily="34" charset="-122"/>
              </a:rPr>
              <a:t>330</a:t>
            </a:r>
            <a:endParaRPr kumimoji="1" lang="zh-CN" altLang="en-US" sz="1400" b="1" dirty="0">
              <a:latin typeface="Microsoft YaHei" panose="020B0503020204020204" pitchFamily="34" charset="-122"/>
              <a:ea typeface="Microsoft YaHei" panose="020B0503020204020204" pitchFamily="34" charset="-122"/>
            </a:endParaRPr>
          </a:p>
        </p:txBody>
      </p:sp>
      <p:sp>
        <p:nvSpPr>
          <p:cNvPr id="104" name="文本框 103">
            <a:extLst>
              <a:ext uri="{FF2B5EF4-FFF2-40B4-BE49-F238E27FC236}">
                <a16:creationId xmlns:a16="http://schemas.microsoft.com/office/drawing/2014/main" id="{37A258B1-190D-CD91-22AC-D3085EC9B35D}"/>
              </a:ext>
            </a:extLst>
          </p:cNvPr>
          <p:cNvSpPr txBox="1"/>
          <p:nvPr/>
        </p:nvSpPr>
        <p:spPr>
          <a:xfrm>
            <a:off x="1580676" y="3842493"/>
            <a:ext cx="1114291" cy="307777"/>
          </a:xfrm>
          <a:prstGeom prst="rect">
            <a:avLst/>
          </a:prstGeom>
          <a:noFill/>
        </p:spPr>
        <p:txBody>
          <a:bodyPr wrap="square" rtlCol="0">
            <a:spAutoFit/>
          </a:bodyPr>
          <a:lstStyle/>
          <a:p>
            <a:r>
              <a:rPr kumimoji="1" lang="zh-CN" altLang="en-US" sz="1400" b="1" i="1" dirty="0">
                <a:latin typeface="Microsoft YaHei" panose="020B0503020204020204" pitchFamily="34" charset="-122"/>
                <a:ea typeface="Microsoft YaHei" panose="020B0503020204020204" pitchFamily="34" charset="-122"/>
              </a:rPr>
              <a:t>报名学生</a:t>
            </a:r>
          </a:p>
        </p:txBody>
      </p:sp>
      <p:sp>
        <p:nvSpPr>
          <p:cNvPr id="105" name="文本框 104">
            <a:extLst>
              <a:ext uri="{FF2B5EF4-FFF2-40B4-BE49-F238E27FC236}">
                <a16:creationId xmlns:a16="http://schemas.microsoft.com/office/drawing/2014/main" id="{D28D52D7-26F5-89A0-A109-30848584F7E3}"/>
              </a:ext>
            </a:extLst>
          </p:cNvPr>
          <p:cNvSpPr txBox="1"/>
          <p:nvPr/>
        </p:nvSpPr>
        <p:spPr>
          <a:xfrm>
            <a:off x="2956314" y="3842493"/>
            <a:ext cx="1114291" cy="307777"/>
          </a:xfrm>
          <a:prstGeom prst="rect">
            <a:avLst/>
          </a:prstGeom>
          <a:noFill/>
        </p:spPr>
        <p:txBody>
          <a:bodyPr wrap="square" rtlCol="0">
            <a:spAutoFit/>
          </a:bodyPr>
          <a:lstStyle/>
          <a:p>
            <a:r>
              <a:rPr kumimoji="1" lang="zh-CN" altLang="en-US" sz="1400" b="1" i="1" dirty="0">
                <a:latin typeface="Microsoft YaHei" panose="020B0503020204020204" pitchFamily="34" charset="-122"/>
                <a:ea typeface="Microsoft YaHei" panose="020B0503020204020204" pitchFamily="34" charset="-122"/>
              </a:rPr>
              <a:t>出题数量</a:t>
            </a:r>
          </a:p>
        </p:txBody>
      </p:sp>
      <p:sp>
        <p:nvSpPr>
          <p:cNvPr id="106" name="文本框 105">
            <a:extLst>
              <a:ext uri="{FF2B5EF4-FFF2-40B4-BE49-F238E27FC236}">
                <a16:creationId xmlns:a16="http://schemas.microsoft.com/office/drawing/2014/main" id="{899E997E-C3CE-2978-19F7-DA5E9A863F1F}"/>
              </a:ext>
            </a:extLst>
          </p:cNvPr>
          <p:cNvSpPr txBox="1"/>
          <p:nvPr/>
        </p:nvSpPr>
        <p:spPr>
          <a:xfrm>
            <a:off x="4276593" y="3842493"/>
            <a:ext cx="1114291" cy="307777"/>
          </a:xfrm>
          <a:prstGeom prst="rect">
            <a:avLst/>
          </a:prstGeom>
          <a:noFill/>
        </p:spPr>
        <p:txBody>
          <a:bodyPr wrap="square" rtlCol="0">
            <a:spAutoFit/>
          </a:bodyPr>
          <a:lstStyle/>
          <a:p>
            <a:r>
              <a:rPr kumimoji="1" lang="zh-CN" altLang="en-US" sz="1400" b="1" i="1" dirty="0">
                <a:latin typeface="Microsoft YaHei" panose="020B0503020204020204" pitchFamily="34" charset="-122"/>
                <a:ea typeface="Microsoft YaHei" panose="020B0503020204020204" pitchFamily="34" charset="-122"/>
              </a:rPr>
              <a:t>完成数量</a:t>
            </a:r>
          </a:p>
        </p:txBody>
      </p:sp>
      <p:sp>
        <p:nvSpPr>
          <p:cNvPr id="113" name="矩形 112">
            <a:extLst>
              <a:ext uri="{FF2B5EF4-FFF2-40B4-BE49-F238E27FC236}">
                <a16:creationId xmlns:a16="http://schemas.microsoft.com/office/drawing/2014/main" id="{FDB19786-76F9-EF7C-4A6A-92694DEE648D}"/>
              </a:ext>
            </a:extLst>
          </p:cNvPr>
          <p:cNvSpPr/>
          <p:nvPr/>
        </p:nvSpPr>
        <p:spPr>
          <a:xfrm>
            <a:off x="1672051" y="3951536"/>
            <a:ext cx="682479" cy="120636"/>
          </a:xfrm>
          <a:prstGeom prst="rect">
            <a:avLst/>
          </a:prstGeom>
          <a:solidFill>
            <a:srgbClr val="00B0F0">
              <a:alpha val="4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矩形 115">
            <a:extLst>
              <a:ext uri="{FF2B5EF4-FFF2-40B4-BE49-F238E27FC236}">
                <a16:creationId xmlns:a16="http://schemas.microsoft.com/office/drawing/2014/main" id="{B7CAFB36-B7F7-84F2-DBBF-BA0F298A2C90}"/>
              </a:ext>
            </a:extLst>
          </p:cNvPr>
          <p:cNvSpPr/>
          <p:nvPr/>
        </p:nvSpPr>
        <p:spPr>
          <a:xfrm>
            <a:off x="3084080" y="3942710"/>
            <a:ext cx="667732" cy="117470"/>
          </a:xfrm>
          <a:prstGeom prst="rect">
            <a:avLst/>
          </a:prstGeom>
          <a:solidFill>
            <a:srgbClr val="00B0F0">
              <a:alpha val="4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矩形 116">
            <a:extLst>
              <a:ext uri="{FF2B5EF4-FFF2-40B4-BE49-F238E27FC236}">
                <a16:creationId xmlns:a16="http://schemas.microsoft.com/office/drawing/2014/main" id="{CF41C834-4961-2986-6CB6-A277CF39050A}"/>
              </a:ext>
            </a:extLst>
          </p:cNvPr>
          <p:cNvSpPr/>
          <p:nvPr/>
        </p:nvSpPr>
        <p:spPr>
          <a:xfrm>
            <a:off x="4440932" y="3930892"/>
            <a:ext cx="630063" cy="129288"/>
          </a:xfrm>
          <a:prstGeom prst="rect">
            <a:avLst/>
          </a:prstGeom>
          <a:solidFill>
            <a:srgbClr val="00B0F0">
              <a:alpha val="4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文本框 120">
            <a:extLst>
              <a:ext uri="{FF2B5EF4-FFF2-40B4-BE49-F238E27FC236}">
                <a16:creationId xmlns:a16="http://schemas.microsoft.com/office/drawing/2014/main" id="{9AC73263-4A66-D530-C64A-E7CDCB0193BE}"/>
              </a:ext>
            </a:extLst>
          </p:cNvPr>
          <p:cNvSpPr txBox="1"/>
          <p:nvPr/>
        </p:nvSpPr>
        <p:spPr>
          <a:xfrm>
            <a:off x="6092804" y="1987323"/>
            <a:ext cx="5638403" cy="381515"/>
          </a:xfrm>
          <a:prstGeom prst="rect">
            <a:avLst/>
          </a:prstGeom>
          <a:noFill/>
        </p:spPr>
        <p:txBody>
          <a:bodyPr wrap="square">
            <a:spAutoFit/>
          </a:bodyPr>
          <a:lstStyle/>
          <a:p>
            <a:pPr>
              <a:lnSpc>
                <a:spcPct val="150000"/>
              </a:lnSpc>
            </a:pPr>
            <a:r>
              <a:rPr kumimoji="1" lang="zh-CN" altLang="en-US" sz="1400" dirty="0">
                <a:solidFill>
                  <a:srgbClr val="000000"/>
                </a:solidFill>
                <a:latin typeface="微软雅黑" panose="020B0503020204020204" pitchFamily="34" charset="-122"/>
                <a:ea typeface="微软雅黑" panose="020B0503020204020204" pitchFamily="34" charset="-122"/>
              </a:rPr>
              <a:t>参与近</a:t>
            </a:r>
            <a:r>
              <a:rPr kumimoji="1" lang="en-US" altLang="zh-CN" sz="1400" dirty="0">
                <a:solidFill>
                  <a:srgbClr val="000000"/>
                </a:solidFill>
                <a:latin typeface="微软雅黑" panose="020B0503020204020204" pitchFamily="34" charset="-122"/>
                <a:ea typeface="微软雅黑" panose="020B0503020204020204" pitchFamily="34" charset="-122"/>
              </a:rPr>
              <a:t>30+SIG</a:t>
            </a:r>
            <a:r>
              <a:rPr kumimoji="1" lang="zh-CN" altLang="en-US" sz="1400" dirty="0">
                <a:solidFill>
                  <a:srgbClr val="000000"/>
                </a:solidFill>
                <a:latin typeface="微软雅黑" panose="020B0503020204020204" pitchFamily="34" charset="-122"/>
                <a:ea typeface="微软雅黑" panose="020B0503020204020204" pitchFamily="34" charset="-122"/>
              </a:rPr>
              <a:t>组贡献，主要以</a:t>
            </a:r>
            <a:r>
              <a:rPr kumimoji="1" lang="en-US" altLang="zh-CN" sz="1400" dirty="0">
                <a:solidFill>
                  <a:srgbClr val="000000"/>
                </a:solidFill>
                <a:latin typeface="微软雅黑" panose="020B0503020204020204" pitchFamily="34" charset="-122"/>
                <a:ea typeface="微软雅黑" panose="020B0503020204020204" pitchFamily="34" charset="-122"/>
              </a:rPr>
              <a:t>QA</a:t>
            </a:r>
            <a:r>
              <a:rPr kumimoji="1" lang="zh-CN" altLang="en-US" sz="1400" dirty="0">
                <a:solidFill>
                  <a:srgbClr val="000000"/>
                </a:solidFill>
                <a:latin typeface="微软雅黑" panose="020B0503020204020204" pitchFamily="34" charset="-122"/>
                <a:ea typeface="微软雅黑" panose="020B0503020204020204" pitchFamily="34" charset="-122"/>
              </a:rPr>
              <a:t>、</a:t>
            </a:r>
            <a:r>
              <a:rPr kumimoji="1" lang="en-US" altLang="zh-CN" sz="1400" dirty="0" err="1">
                <a:solidFill>
                  <a:srgbClr val="000000"/>
                </a:solidFill>
                <a:latin typeface="微软雅黑" panose="020B0503020204020204" pitchFamily="34" charset="-122"/>
                <a:ea typeface="微软雅黑" panose="020B0503020204020204" pitchFamily="34" charset="-122"/>
              </a:rPr>
              <a:t>Fangtian</a:t>
            </a:r>
            <a:r>
              <a:rPr kumimoji="1" lang="zh-CN" altLang="en-US" sz="1400" dirty="0">
                <a:solidFill>
                  <a:srgbClr val="000000"/>
                </a:solidFill>
                <a:latin typeface="微软雅黑" panose="020B0503020204020204" pitchFamily="34" charset="-122"/>
                <a:ea typeface="微软雅黑" panose="020B0503020204020204" pitchFamily="34" charset="-122"/>
              </a:rPr>
              <a:t>、</a:t>
            </a:r>
            <a:r>
              <a:rPr kumimoji="1" lang="en-US" altLang="zh-CN" sz="1400" dirty="0">
                <a:solidFill>
                  <a:srgbClr val="000000"/>
                </a:solidFill>
                <a:latin typeface="微软雅黑" panose="020B0503020204020204" pitchFamily="34" charset="-122"/>
                <a:ea typeface="微软雅黑" panose="020B0503020204020204" pitchFamily="34" charset="-122"/>
              </a:rPr>
              <a:t>A-Tune</a:t>
            </a:r>
            <a:r>
              <a:rPr kumimoji="1" lang="zh-CN" altLang="en-US" sz="1400" dirty="0">
                <a:solidFill>
                  <a:srgbClr val="000000"/>
                </a:solidFill>
                <a:latin typeface="微软雅黑" panose="020B0503020204020204" pitchFamily="34" charset="-122"/>
                <a:ea typeface="微软雅黑" panose="020B0503020204020204" pitchFamily="34" charset="-122"/>
              </a:rPr>
              <a:t> 为主</a:t>
            </a:r>
            <a:endParaRPr lang="zh-CN" altLang="en-US" sz="1400" dirty="0"/>
          </a:p>
        </p:txBody>
      </p:sp>
      <p:pic>
        <p:nvPicPr>
          <p:cNvPr id="5" name="图片 4">
            <a:extLst>
              <a:ext uri="{FF2B5EF4-FFF2-40B4-BE49-F238E27FC236}">
                <a16:creationId xmlns:a16="http://schemas.microsoft.com/office/drawing/2014/main" id="{0DBE24AA-2A66-EAE8-55D1-1CD0B5D58476}"/>
              </a:ext>
            </a:extLst>
          </p:cNvPr>
          <p:cNvPicPr>
            <a:picLocks noChangeAspect="1"/>
          </p:cNvPicPr>
          <p:nvPr/>
        </p:nvPicPr>
        <p:blipFill>
          <a:blip r:embed="rId2"/>
          <a:stretch>
            <a:fillRect/>
          </a:stretch>
        </p:blipFill>
        <p:spPr>
          <a:xfrm>
            <a:off x="470513" y="2028005"/>
            <a:ext cx="5351744" cy="1573367"/>
          </a:xfrm>
          <a:prstGeom prst="rect">
            <a:avLst/>
          </a:prstGeom>
        </p:spPr>
      </p:pic>
      <p:sp>
        <p:nvSpPr>
          <p:cNvPr id="38" name="文本框 37">
            <a:extLst>
              <a:ext uri="{FF2B5EF4-FFF2-40B4-BE49-F238E27FC236}">
                <a16:creationId xmlns:a16="http://schemas.microsoft.com/office/drawing/2014/main" id="{447964C3-AC03-4EF3-370F-7A05AF14F1E1}"/>
              </a:ext>
            </a:extLst>
          </p:cNvPr>
          <p:cNvSpPr txBox="1"/>
          <p:nvPr/>
        </p:nvSpPr>
        <p:spPr>
          <a:xfrm>
            <a:off x="6119975" y="2437892"/>
            <a:ext cx="5601512" cy="3609065"/>
          </a:xfrm>
          <a:prstGeom prst="rect">
            <a:avLst/>
          </a:prstGeom>
          <a:noFill/>
        </p:spPr>
        <p:txBody>
          <a:bodyPr wrap="square" rtlCol="0">
            <a:spAutoFit/>
          </a:bodyPr>
          <a:lstStyle/>
          <a:p>
            <a:pPr>
              <a:lnSpc>
                <a:spcPct val="150000"/>
              </a:lnSpc>
            </a:pPr>
            <a:r>
              <a:rPr lang="en-US" altLang="zh-CN" sz="1400" b="1" dirty="0">
                <a:latin typeface="Microsoft YaHei" panose="020B0503020204020204" pitchFamily="34" charset="-122"/>
                <a:ea typeface="Microsoft YaHei" panose="020B0503020204020204" pitchFamily="34" charset="-122"/>
              </a:rPr>
              <a:t>openEuler</a:t>
            </a:r>
            <a:r>
              <a:rPr lang="zh-CN" altLang="en-US" sz="1400" b="1" dirty="0">
                <a:latin typeface="Microsoft YaHei" panose="020B0503020204020204" pitchFamily="34" charset="-122"/>
                <a:ea typeface="Microsoft YaHei" panose="020B0503020204020204" pitchFamily="34" charset="-122"/>
              </a:rPr>
              <a:t>技术成果：</a:t>
            </a:r>
            <a:endParaRPr lang="en-US" altLang="zh-CN" sz="1400" b="1" dirty="0">
              <a:latin typeface="Microsoft YaHei" panose="020B0503020204020204" pitchFamily="34" charset="-122"/>
              <a:ea typeface="Microsoft YaHei" panose="020B0503020204020204" pitchFamily="34" charset="-122"/>
            </a:endParaRPr>
          </a:p>
          <a:p>
            <a:pPr marL="171450" indent="-171450">
              <a:lnSpc>
                <a:spcPct val="150000"/>
              </a:lnSpc>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在</a:t>
            </a:r>
            <a:r>
              <a:rPr lang="en-US" altLang="zh-CN" sz="1400" dirty="0">
                <a:latin typeface="Microsoft YaHei" panose="020B0503020204020204" pitchFamily="34" charset="-122"/>
                <a:ea typeface="Microsoft YaHei" panose="020B0503020204020204" pitchFamily="34" charset="-122"/>
              </a:rPr>
              <a:t>A-Tune sig</a:t>
            </a:r>
            <a:r>
              <a:rPr lang="zh-CN" altLang="en-US" sz="1400" dirty="0">
                <a:latin typeface="Microsoft YaHei" panose="020B0503020204020204" pitchFamily="34" charset="-122"/>
                <a:ea typeface="Microsoft YaHei" panose="020B0503020204020204" pitchFamily="34" charset="-122"/>
              </a:rPr>
              <a:t>组学生主要参与了</a:t>
            </a:r>
            <a:r>
              <a:rPr lang="en-US" altLang="zh-CN" sz="1400" dirty="0">
                <a:latin typeface="Microsoft YaHei" panose="020B0503020204020204" pitchFamily="34" charset="-122"/>
                <a:ea typeface="Microsoft YaHei" panose="020B0503020204020204" pitchFamily="34" charset="-122"/>
              </a:rPr>
              <a:t>A-Tune-UI</a:t>
            </a:r>
            <a:r>
              <a:rPr lang="zh-CN" altLang="en-US" sz="1400" dirty="0">
                <a:latin typeface="Microsoft YaHei" panose="020B0503020204020204" pitchFamily="34" charset="-122"/>
                <a:ea typeface="Microsoft YaHei" panose="020B0503020204020204" pitchFamily="34" charset="-122"/>
              </a:rPr>
              <a:t>开发相关任务、</a:t>
            </a:r>
            <a:r>
              <a:rPr lang="en-US" altLang="zh-CN" sz="1400" dirty="0" err="1">
                <a:latin typeface="Microsoft YaHei" panose="020B0503020204020204" pitchFamily="34" charset="-122"/>
                <a:ea typeface="Microsoft YaHei" panose="020B0503020204020204" pitchFamily="34" charset="-122"/>
              </a:rPr>
              <a:t>GraphicsMagick</a:t>
            </a:r>
            <a:r>
              <a:rPr lang="zh-CN" altLang="en-US" sz="1400" dirty="0">
                <a:latin typeface="Microsoft YaHei" panose="020B0503020204020204" pitchFamily="34" charset="-122"/>
                <a:ea typeface="Microsoft YaHei" panose="020B0503020204020204" pitchFamily="34" charset="-122"/>
              </a:rPr>
              <a:t>应用性能调优相关任务两类任务，闭环“实现</a:t>
            </a:r>
            <a:r>
              <a:rPr lang="en-US" altLang="zh-CN" sz="1400" dirty="0">
                <a:latin typeface="Microsoft YaHei" panose="020B0503020204020204" pitchFamily="34" charset="-122"/>
                <a:ea typeface="Microsoft YaHei" panose="020B0503020204020204" pitchFamily="34" charset="-122"/>
              </a:rPr>
              <a:t>A-Tune-UI token</a:t>
            </a:r>
            <a:r>
              <a:rPr lang="zh-CN" altLang="en-US" sz="1400" dirty="0">
                <a:latin typeface="Microsoft YaHei" panose="020B0503020204020204" pitchFamily="34" charset="-122"/>
                <a:ea typeface="Microsoft YaHei" panose="020B0503020204020204" pitchFamily="34" charset="-122"/>
              </a:rPr>
              <a:t>设置、</a:t>
            </a:r>
            <a:r>
              <a:rPr lang="en-US" altLang="zh-CN" sz="1400" dirty="0" err="1">
                <a:latin typeface="Microsoft YaHei" panose="020B0503020204020204" pitchFamily="34" charset="-122"/>
                <a:ea typeface="Microsoft YaHei" panose="020B0503020204020204" pitchFamily="34" charset="-122"/>
              </a:rPr>
              <a:t>ip</a:t>
            </a:r>
            <a:r>
              <a:rPr lang="zh-CN" altLang="en-US" sz="1400" dirty="0">
                <a:latin typeface="Microsoft YaHei" panose="020B0503020204020204" pitchFamily="34" charset="-122"/>
                <a:ea typeface="Microsoft YaHei" panose="020B0503020204020204" pitchFamily="34" charset="-122"/>
              </a:rPr>
              <a:t>信息修改”等</a:t>
            </a:r>
            <a:r>
              <a:rPr lang="en-US" altLang="zh-CN" sz="1400" dirty="0">
                <a:latin typeface="Microsoft YaHei" panose="020B0503020204020204" pitchFamily="34" charset="-122"/>
                <a:ea typeface="Microsoft YaHei" panose="020B0503020204020204" pitchFamily="34" charset="-122"/>
              </a:rPr>
              <a:t>6</a:t>
            </a:r>
            <a:r>
              <a:rPr lang="zh-CN" altLang="en-US" sz="1400" dirty="0">
                <a:latin typeface="Microsoft YaHei" panose="020B0503020204020204" pitchFamily="34" charset="-122"/>
                <a:ea typeface="Microsoft YaHei" panose="020B0503020204020204" pitchFamily="34" charset="-122"/>
              </a:rPr>
              <a:t>个任务，代码提交至</a:t>
            </a:r>
            <a:r>
              <a:rPr lang="en-US" altLang="zh-CN" sz="1400" dirty="0">
                <a:latin typeface="Microsoft YaHei" panose="020B0503020204020204" pitchFamily="34" charset="-122"/>
                <a:ea typeface="Microsoft YaHei" panose="020B0503020204020204" pitchFamily="34" charset="-122"/>
              </a:rPr>
              <a:t>A-Tune-UI</a:t>
            </a:r>
            <a:r>
              <a:rPr lang="zh-CN" altLang="en-US" sz="1400" dirty="0">
                <a:latin typeface="Microsoft YaHei" panose="020B0503020204020204" pitchFamily="34" charset="-122"/>
                <a:ea typeface="Microsoft YaHei" panose="020B0503020204020204" pitchFamily="34" charset="-122"/>
              </a:rPr>
              <a:t>和</a:t>
            </a:r>
            <a:r>
              <a:rPr lang="en-US" altLang="zh-CN" sz="1400" dirty="0">
                <a:latin typeface="Microsoft YaHei" panose="020B0503020204020204" pitchFamily="34" charset="-122"/>
                <a:ea typeface="Microsoft YaHei" panose="020B0503020204020204" pitchFamily="34" charset="-122"/>
              </a:rPr>
              <a:t>A-Tune</a:t>
            </a:r>
            <a:r>
              <a:rPr lang="zh-CN" altLang="en-US" sz="1400" dirty="0">
                <a:latin typeface="Microsoft YaHei" panose="020B0503020204020204" pitchFamily="34" charset="-122"/>
                <a:ea typeface="Microsoft YaHei" panose="020B0503020204020204" pitchFamily="34" charset="-122"/>
              </a:rPr>
              <a:t>两个代码仓；</a:t>
            </a:r>
            <a:endParaRPr lang="en-US" altLang="zh-CN" sz="1400" dirty="0">
              <a:latin typeface="Microsoft YaHei" panose="020B0503020204020204" pitchFamily="34" charset="-122"/>
              <a:ea typeface="Microsoft YaHei" panose="020B0503020204020204" pitchFamily="34" charset="-122"/>
            </a:endParaRPr>
          </a:p>
          <a:p>
            <a:pPr marL="171450" indent="-171450">
              <a:lnSpc>
                <a:spcPct val="150000"/>
              </a:lnSpc>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在</a:t>
            </a:r>
            <a:r>
              <a:rPr lang="en-US" altLang="zh-CN" sz="1400" dirty="0" err="1">
                <a:latin typeface="Microsoft YaHei" panose="020B0503020204020204" pitchFamily="34" charset="-122"/>
                <a:ea typeface="Microsoft YaHei" panose="020B0503020204020204" pitchFamily="34" charset="-122"/>
              </a:rPr>
              <a:t>FangTian</a:t>
            </a:r>
            <a:r>
              <a:rPr lang="en-US" altLang="zh-CN" sz="1400" dirty="0">
                <a:latin typeface="Microsoft YaHei" panose="020B0503020204020204" pitchFamily="34" charset="-122"/>
                <a:ea typeface="Microsoft YaHei" panose="020B0503020204020204" pitchFamily="34" charset="-122"/>
              </a:rPr>
              <a:t> SIG</a:t>
            </a:r>
            <a:r>
              <a:rPr lang="zh-CN" altLang="en-US" sz="1400" dirty="0">
                <a:latin typeface="Microsoft YaHei" panose="020B0503020204020204" pitchFamily="34" charset="-122"/>
                <a:ea typeface="Microsoft YaHei" panose="020B0503020204020204" pitchFamily="34" charset="-122"/>
              </a:rPr>
              <a:t>组发布窗口</a:t>
            </a:r>
            <a:r>
              <a:rPr lang="en-US" altLang="zh-CN" sz="1400" dirty="0">
                <a:latin typeface="Microsoft YaHei" panose="020B0503020204020204" pitchFamily="34" charset="-122"/>
                <a:ea typeface="Microsoft YaHei" panose="020B0503020204020204" pitchFamily="34" charset="-122"/>
              </a:rPr>
              <a:t>Snapshot</a:t>
            </a:r>
            <a:r>
              <a:rPr lang="zh-CN" altLang="en-US" sz="1400" dirty="0">
                <a:latin typeface="Microsoft YaHei" panose="020B0503020204020204" pitchFamily="34" charset="-122"/>
                <a:ea typeface="Microsoft YaHei" panose="020B0503020204020204" pitchFamily="34" charset="-122"/>
              </a:rPr>
              <a:t>、</a:t>
            </a:r>
            <a:r>
              <a:rPr lang="en-US" altLang="zh-CN" sz="1400" dirty="0">
                <a:latin typeface="Microsoft YaHei" panose="020B0503020204020204" pitchFamily="34" charset="-122"/>
                <a:ea typeface="Microsoft YaHei" panose="020B0503020204020204" pitchFamily="34" charset="-122"/>
              </a:rPr>
              <a:t>Display </a:t>
            </a:r>
            <a:r>
              <a:rPr lang="en-US" altLang="zh-CN" sz="1400" dirty="0" err="1">
                <a:latin typeface="Microsoft YaHei" panose="020B0503020204020204" pitchFamily="34" charset="-122"/>
                <a:ea typeface="Microsoft YaHei" panose="020B0503020204020204" pitchFamily="34" charset="-122"/>
              </a:rPr>
              <a:t>Napi</a:t>
            </a:r>
            <a:r>
              <a:rPr lang="zh-CN" altLang="en-US" sz="1400" dirty="0">
                <a:latin typeface="Microsoft YaHei" panose="020B0503020204020204" pitchFamily="34" charset="-122"/>
                <a:ea typeface="Microsoft YaHei" panose="020B0503020204020204" pitchFamily="34" charset="-122"/>
              </a:rPr>
              <a:t>、模拟</a:t>
            </a:r>
            <a:r>
              <a:rPr lang="en-US" altLang="zh-CN" sz="1400" dirty="0">
                <a:latin typeface="Microsoft YaHei" panose="020B0503020204020204" pitchFamily="34" charset="-122"/>
                <a:ea typeface="Microsoft YaHei" panose="020B0503020204020204" pitchFamily="34" charset="-122"/>
              </a:rPr>
              <a:t>MMI</a:t>
            </a:r>
            <a:r>
              <a:rPr lang="zh-CN" altLang="en-US" sz="1400" dirty="0">
                <a:latin typeface="Microsoft YaHei" panose="020B0503020204020204" pitchFamily="34" charset="-122"/>
                <a:ea typeface="Microsoft YaHei" panose="020B0503020204020204" pitchFamily="34" charset="-122"/>
              </a:rPr>
              <a:t>等任务，达成应用窗口截图、支持</a:t>
            </a:r>
            <a:r>
              <a:rPr lang="en-US" altLang="zh-CN" sz="1400" dirty="0" err="1">
                <a:latin typeface="Microsoft YaHei" panose="020B0503020204020204" pitchFamily="34" charset="-122"/>
                <a:ea typeface="Microsoft YaHei" panose="020B0503020204020204" pitchFamily="34" charset="-122"/>
              </a:rPr>
              <a:t>ArkUI</a:t>
            </a:r>
            <a:r>
              <a:rPr lang="zh-CN" altLang="en-US" sz="1400" dirty="0">
                <a:latin typeface="Microsoft YaHei" panose="020B0503020204020204" pitchFamily="34" charset="-122"/>
                <a:ea typeface="Microsoft YaHei" panose="020B0503020204020204" pitchFamily="34" charset="-122"/>
              </a:rPr>
              <a:t>多控件等效果；</a:t>
            </a:r>
            <a:endParaRPr lang="en-US" altLang="zh-CN" sz="1400" dirty="0">
              <a:latin typeface="Microsoft YaHei" panose="020B0503020204020204" pitchFamily="34" charset="-122"/>
              <a:ea typeface="Microsoft YaHei" panose="020B0503020204020204" pitchFamily="34" charset="-122"/>
            </a:endParaRPr>
          </a:p>
          <a:p>
            <a:pPr marL="171450" indent="-171450">
              <a:lnSpc>
                <a:spcPct val="150000"/>
              </a:lnSpc>
              <a:buFont typeface="Arial" panose="020B0604020202020204" pitchFamily="34" charset="0"/>
              <a:buChar char="•"/>
            </a:pPr>
            <a:r>
              <a:rPr lang="en-US" altLang="zh-CN" sz="1400" dirty="0" err="1">
                <a:latin typeface="Microsoft YaHei" panose="020B0503020204020204" pitchFamily="34" charset="-122"/>
                <a:ea typeface="Microsoft YaHei" panose="020B0503020204020204" pitchFamily="34" charset="-122"/>
              </a:rPr>
              <a:t>AccLib</a:t>
            </a:r>
            <a:r>
              <a:rPr lang="en-US" altLang="zh-CN" sz="1400" dirty="0">
                <a:latin typeface="Microsoft YaHei" panose="020B0503020204020204" pitchFamily="34" charset="-122"/>
                <a:ea typeface="Microsoft YaHei" panose="020B0503020204020204" pitchFamily="34" charset="-122"/>
              </a:rPr>
              <a:t> SIG</a:t>
            </a:r>
            <a:r>
              <a:rPr lang="zh-CN" altLang="en-US" sz="1400" dirty="0">
                <a:latin typeface="Microsoft YaHei" panose="020B0503020204020204" pitchFamily="34" charset="-122"/>
                <a:ea typeface="Microsoft YaHei" panose="020B0503020204020204" pitchFamily="34" charset="-122"/>
              </a:rPr>
              <a:t>主要发布基于</a:t>
            </a:r>
            <a:r>
              <a:rPr lang="en-US" altLang="zh-CN" sz="1400" dirty="0">
                <a:latin typeface="Microsoft YaHei" panose="020B0503020204020204" pitchFamily="34" charset="-122"/>
                <a:ea typeface="Microsoft YaHei" panose="020B0503020204020204" pitchFamily="34" charset="-122"/>
              </a:rPr>
              <a:t>nettle</a:t>
            </a:r>
            <a:r>
              <a:rPr lang="zh-CN" altLang="en-US" sz="1400" dirty="0">
                <a:latin typeface="Microsoft YaHei" panose="020B0503020204020204" pitchFamily="34" charset="-122"/>
                <a:ea typeface="Microsoft YaHei" panose="020B0503020204020204" pitchFamily="34" charset="-122"/>
              </a:rPr>
              <a:t>、</a:t>
            </a:r>
            <a:r>
              <a:rPr lang="en-US" altLang="zh-CN" sz="1400" dirty="0" err="1">
                <a:latin typeface="Microsoft YaHei" panose="020B0503020204020204" pitchFamily="34" charset="-122"/>
                <a:ea typeface="Microsoft YaHei" panose="020B0503020204020204" pitchFamily="34" charset="-122"/>
              </a:rPr>
              <a:t>libgcrypt</a:t>
            </a:r>
            <a:r>
              <a:rPr lang="zh-CN" altLang="en-US" sz="1400" dirty="0">
                <a:latin typeface="Microsoft YaHei" panose="020B0503020204020204" pitchFamily="34" charset="-122"/>
                <a:ea typeface="Microsoft YaHei" panose="020B0503020204020204" pitchFamily="34" charset="-122"/>
              </a:rPr>
              <a:t>、</a:t>
            </a:r>
            <a:r>
              <a:rPr lang="en-US" altLang="zh-CN" sz="1400" dirty="0" err="1">
                <a:latin typeface="Microsoft YaHei" panose="020B0503020204020204" pitchFamily="34" charset="-122"/>
                <a:ea typeface="Microsoft YaHei" panose="020B0503020204020204" pitchFamily="34" charset="-122"/>
              </a:rPr>
              <a:t>libxcrypt</a:t>
            </a:r>
            <a:r>
              <a:rPr lang="zh-CN" altLang="en-US" sz="1400" dirty="0">
                <a:latin typeface="Microsoft YaHei" panose="020B0503020204020204" pitchFamily="34" charset="-122"/>
                <a:ea typeface="Microsoft YaHei" panose="020B0503020204020204" pitchFamily="34" charset="-122"/>
              </a:rPr>
              <a:t>适配鲲鹏硬件加速</a:t>
            </a:r>
            <a:r>
              <a:rPr lang="en-US" altLang="zh-CN" sz="1400" dirty="0">
                <a:latin typeface="Microsoft YaHei" panose="020B0503020204020204" pitchFamily="34" charset="-122"/>
                <a:ea typeface="Microsoft YaHei" panose="020B0503020204020204" pitchFamily="34" charset="-122"/>
              </a:rPr>
              <a:t>UADK</a:t>
            </a:r>
            <a:r>
              <a:rPr lang="zh-CN" altLang="en-US" sz="1400" dirty="0">
                <a:latin typeface="Microsoft YaHei" panose="020B0503020204020204" pitchFamily="34" charset="-122"/>
                <a:ea typeface="Microsoft YaHei" panose="020B0503020204020204" pitchFamily="34" charset="-122"/>
              </a:rPr>
              <a:t>的相关任务，共发布</a:t>
            </a:r>
            <a:r>
              <a:rPr lang="en-US" altLang="zh-CN" sz="1400" dirty="0">
                <a:latin typeface="Microsoft YaHei" panose="020B0503020204020204" pitchFamily="34" charset="-122"/>
                <a:ea typeface="Microsoft YaHei" panose="020B0503020204020204" pitchFamily="34" charset="-122"/>
              </a:rPr>
              <a:t>23</a:t>
            </a:r>
            <a:r>
              <a:rPr lang="zh-CN" altLang="en-US" sz="1400" dirty="0">
                <a:latin typeface="Microsoft YaHei" panose="020B0503020204020204" pitchFamily="34" charset="-122"/>
                <a:ea typeface="Microsoft YaHei" panose="020B0503020204020204" pitchFamily="34" charset="-122"/>
              </a:rPr>
              <a:t>个任务，共</a:t>
            </a:r>
            <a:r>
              <a:rPr lang="en-US" altLang="zh-CN" sz="1400" dirty="0">
                <a:latin typeface="Microsoft YaHei" panose="020B0503020204020204" pitchFamily="34" charset="-122"/>
                <a:ea typeface="Microsoft YaHei" panose="020B0503020204020204" pitchFamily="34" charset="-122"/>
              </a:rPr>
              <a:t>9</a:t>
            </a:r>
            <a:r>
              <a:rPr lang="zh-CN" altLang="en-US" sz="1400" dirty="0">
                <a:latin typeface="Microsoft YaHei" panose="020B0503020204020204" pitchFamily="34" charset="-122"/>
                <a:ea typeface="Microsoft YaHei" panose="020B0503020204020204" pitchFamily="34" charset="-122"/>
              </a:rPr>
              <a:t>个学生参与完成</a:t>
            </a:r>
            <a:r>
              <a:rPr lang="en-US" altLang="zh-CN" sz="1400" dirty="0">
                <a:latin typeface="Microsoft YaHei" panose="020B0503020204020204" pitchFamily="34" charset="-122"/>
                <a:ea typeface="Microsoft YaHei" panose="020B0503020204020204" pitchFamily="34" charset="-122"/>
              </a:rPr>
              <a:t>16</a:t>
            </a:r>
            <a:r>
              <a:rPr lang="zh-CN" altLang="en-US" sz="1400" dirty="0">
                <a:latin typeface="Microsoft YaHei" panose="020B0503020204020204" pitchFamily="34" charset="-122"/>
                <a:ea typeface="Microsoft YaHei" panose="020B0503020204020204" pitchFamily="34" charset="-122"/>
              </a:rPr>
              <a:t>个任务，达成操作系统基础密码库适配鲲鹏硬件加速的目标。</a:t>
            </a:r>
            <a:endParaRPr lang="en-US" altLang="zh-CN" sz="1400" dirty="0">
              <a:latin typeface="Microsoft YaHei" panose="020B0503020204020204" pitchFamily="34" charset="-122"/>
              <a:ea typeface="Microsoft YaHei" panose="020B0503020204020204" pitchFamily="34" charset="-122"/>
            </a:endParaRPr>
          </a:p>
          <a:p>
            <a:pPr marL="171450" indent="-171450">
              <a:lnSpc>
                <a:spcPct val="150000"/>
              </a:lnSpc>
              <a:buFont typeface="Arial" panose="020B0604020202020204" pitchFamily="34" charset="0"/>
              <a:buChar char="•"/>
            </a:pPr>
            <a:endParaRPr lang="en-US" altLang="zh-CN" sz="1400" dirty="0">
              <a:latin typeface="Microsoft YaHei" panose="020B0503020204020204" pitchFamily="34" charset="-122"/>
              <a:ea typeface="Microsoft YaHei" panose="020B0503020204020204" pitchFamily="34" charset="-122"/>
            </a:endParaRPr>
          </a:p>
        </p:txBody>
      </p:sp>
      <p:sp>
        <p:nvSpPr>
          <p:cNvPr id="39" name="文本框 38">
            <a:extLst>
              <a:ext uri="{FF2B5EF4-FFF2-40B4-BE49-F238E27FC236}">
                <a16:creationId xmlns:a16="http://schemas.microsoft.com/office/drawing/2014/main" id="{AFF61B1D-61F2-9FC7-D804-F9B3B0D54CEF}"/>
              </a:ext>
            </a:extLst>
          </p:cNvPr>
          <p:cNvSpPr txBox="1"/>
          <p:nvPr/>
        </p:nvSpPr>
        <p:spPr>
          <a:xfrm>
            <a:off x="353575" y="4913114"/>
            <a:ext cx="5094664" cy="523220"/>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发展</a:t>
            </a:r>
            <a:r>
              <a:rPr lang="en-US" altLang="zh-CN" sz="1400" dirty="0">
                <a:latin typeface="微软雅黑" panose="020B0503020204020204" pitchFamily="34" charset="-122"/>
                <a:ea typeface="微软雅黑" panose="020B0503020204020204" pitchFamily="34" charset="-122"/>
              </a:rPr>
              <a:t>D0</a:t>
            </a:r>
            <a:r>
              <a:rPr lang="zh-CN" altLang="en-US" sz="1400" dirty="0">
                <a:latin typeface="微软雅黑" panose="020B0503020204020204" pitchFamily="34" charset="-122"/>
                <a:ea typeface="微软雅黑" panose="020B0503020204020204" pitchFamily="34" charset="-122"/>
              </a:rPr>
              <a:t>开发者</a:t>
            </a:r>
            <a:r>
              <a:rPr lang="en-US" altLang="zh-CN" sz="1400" dirty="0">
                <a:latin typeface="微软雅黑" panose="020B0503020204020204" pitchFamily="34" charset="-122"/>
                <a:ea typeface="微软雅黑" panose="020B0503020204020204" pitchFamily="34" charset="-122"/>
              </a:rPr>
              <a:t>166</a:t>
            </a:r>
            <a:r>
              <a:rPr lang="zh-CN" altLang="en-US" sz="1400" dirty="0">
                <a:latin typeface="微软雅黑" panose="020B0503020204020204" pitchFamily="34" charset="-122"/>
                <a:ea typeface="微软雅黑" panose="020B0503020204020204" pitchFamily="34" charset="-122"/>
              </a:rPr>
              <a:t>名，转化</a:t>
            </a:r>
            <a:r>
              <a:rPr lang="en-US" altLang="zh-CN" sz="1400" dirty="0">
                <a:latin typeface="微软雅黑" panose="020B0503020204020204" pitchFamily="34" charset="-122"/>
                <a:ea typeface="微软雅黑" panose="020B0503020204020204" pitchFamily="34" charset="-122"/>
              </a:rPr>
              <a:t>D1</a:t>
            </a:r>
            <a:r>
              <a:rPr lang="zh-CN" altLang="en-US" sz="1400" dirty="0">
                <a:latin typeface="微软雅黑" panose="020B0503020204020204" pitchFamily="34" charset="-122"/>
                <a:ea typeface="微软雅黑" panose="020B0503020204020204" pitchFamily="34" charset="-122"/>
              </a:rPr>
              <a:t>开发者</a:t>
            </a:r>
            <a:r>
              <a:rPr lang="en-US" altLang="zh-CN" sz="1400" dirty="0">
                <a:latin typeface="微软雅黑" panose="020B0503020204020204" pitchFamily="34" charset="-122"/>
                <a:ea typeface="微软雅黑" panose="020B0503020204020204" pitchFamily="34" charset="-122"/>
              </a:rPr>
              <a:t> 138</a:t>
            </a:r>
            <a:r>
              <a:rPr lang="zh-CN" altLang="en-US" sz="1400" dirty="0">
                <a:latin typeface="微软雅黑" panose="020B0503020204020204" pitchFamily="34" charset="-122"/>
                <a:ea typeface="微软雅黑" panose="020B0503020204020204" pitchFamily="34" charset="-122"/>
              </a:rPr>
              <a:t>名，</a:t>
            </a:r>
            <a:r>
              <a:rPr lang="en-US" altLang="zh-CN" sz="1400" dirty="0">
                <a:latin typeface="微软雅黑" panose="020B0503020204020204" pitchFamily="34" charset="-122"/>
                <a:ea typeface="微软雅黑" panose="020B0503020204020204" pitchFamily="34" charset="-122"/>
              </a:rPr>
              <a:t>D2</a:t>
            </a:r>
            <a:r>
              <a:rPr lang="zh-CN" altLang="en-US" sz="1400" dirty="0">
                <a:latin typeface="微软雅黑" panose="020B0503020204020204" pitchFamily="34" charset="-122"/>
                <a:ea typeface="微软雅黑" panose="020B0503020204020204" pitchFamily="34" charset="-122"/>
              </a:rPr>
              <a:t>开发者</a:t>
            </a:r>
            <a:r>
              <a:rPr lang="en-US" altLang="zh-CN" sz="1400" dirty="0">
                <a:latin typeface="微软雅黑" panose="020B0503020204020204" pitchFamily="34" charset="-122"/>
                <a:ea typeface="微软雅黑" panose="020B0503020204020204" pitchFamily="34" charset="-122"/>
              </a:rPr>
              <a:t> 80</a:t>
            </a:r>
            <a:r>
              <a:rPr lang="zh-CN" altLang="en-US" sz="1400" dirty="0">
                <a:latin typeface="微软雅黑" panose="020B0503020204020204" pitchFamily="34" charset="-122"/>
                <a:ea typeface="微软雅黑" panose="020B0503020204020204" pitchFamily="34" charset="-122"/>
              </a:rPr>
              <a:t>名</a:t>
            </a:r>
            <a:endParaRPr lang="en-US" altLang="zh-CN" sz="1400" dirty="0">
              <a:latin typeface="微软雅黑" panose="020B0503020204020204" pitchFamily="34" charset="-122"/>
              <a:ea typeface="微软雅黑" panose="020B0503020204020204" pitchFamily="34" charset="-122"/>
            </a:endParaRPr>
          </a:p>
          <a:p>
            <a:endParaRPr kumimoji="1" lang="zh-CN" altLang="en-US" sz="1400" dirty="0"/>
          </a:p>
        </p:txBody>
      </p:sp>
    </p:spTree>
    <p:extLst>
      <p:ext uri="{BB962C8B-B14F-4D97-AF65-F5344CB8AC3E}">
        <p14:creationId xmlns:p14="http://schemas.microsoft.com/office/powerpoint/2010/main" val="2024228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F623EB-CBF0-0270-F2B3-A47B8226FD0D}"/>
              </a:ext>
            </a:extLst>
          </p:cNvPr>
          <p:cNvSpPr>
            <a:spLocks noGrp="1"/>
          </p:cNvSpPr>
          <p:nvPr>
            <p:ph type="title"/>
          </p:nvPr>
        </p:nvSpPr>
        <p:spPr/>
        <p:txBody>
          <a:bodyPr/>
          <a:lstStyle/>
          <a:p>
            <a:r>
              <a:rPr kumimoji="1" lang="en-US" altLang="zh-CN" dirty="0" err="1"/>
              <a:t>openEuler</a:t>
            </a:r>
            <a:r>
              <a:rPr kumimoji="1" lang="zh-CN" altLang="en-US" dirty="0"/>
              <a:t> </a:t>
            </a:r>
            <a:r>
              <a:rPr kumimoji="1" lang="en-US" altLang="zh-CN" dirty="0"/>
              <a:t>@</a:t>
            </a:r>
            <a:r>
              <a:rPr kumimoji="1" lang="zh-CN" altLang="en-US" dirty="0"/>
              <a:t> 开源实习</a:t>
            </a:r>
          </a:p>
        </p:txBody>
      </p:sp>
      <p:sp>
        <p:nvSpPr>
          <p:cNvPr id="5" name="内容占位符 2">
            <a:extLst>
              <a:ext uri="{FF2B5EF4-FFF2-40B4-BE49-F238E27FC236}">
                <a16:creationId xmlns:a16="http://schemas.microsoft.com/office/drawing/2014/main" id="{52599553-522B-03FD-DF71-36D317397F84}"/>
              </a:ext>
            </a:extLst>
          </p:cNvPr>
          <p:cNvSpPr txBox="1">
            <a:spLocks/>
          </p:cNvSpPr>
          <p:nvPr/>
        </p:nvSpPr>
        <p:spPr>
          <a:xfrm>
            <a:off x="6832571" y="1900564"/>
            <a:ext cx="4696359" cy="15716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panose="020B0503020204020204" pitchFamily="34" charset="-122"/>
                <a:ea typeface="Microsoft YaHe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YaHei" panose="020B0503020204020204" pitchFamily="34" charset="-122"/>
                <a:ea typeface="Microsoft YaHe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YaHei" panose="020B0503020204020204" pitchFamily="34" charset="-122"/>
                <a:ea typeface="Microsoft YaHe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indent="0">
              <a:lnSpc>
                <a:spcPct val="150000"/>
              </a:lnSpc>
              <a:buFont typeface="Arial" panose="020B0604020202020204" pitchFamily="34" charset="0"/>
              <a:buNone/>
            </a:pPr>
            <a:r>
              <a:rPr lang="en-US" altLang="zh-CN" sz="1400" b="1" dirty="0">
                <a:latin typeface="微软雅黑" panose="020B0503020204020204" pitchFamily="34" charset="-122"/>
                <a:ea typeface="微软雅黑" panose="020B0503020204020204" pitchFamily="34" charset="-122"/>
              </a:rPr>
              <a:t>2024</a:t>
            </a:r>
            <a:r>
              <a:rPr lang="zh-CN" altLang="en-US" sz="1400" b="1" dirty="0">
                <a:latin typeface="微软雅黑" panose="020B0503020204020204" pitchFamily="34" charset="-122"/>
                <a:ea typeface="微软雅黑" panose="020B0503020204020204" pitchFamily="34" charset="-122"/>
              </a:rPr>
              <a:t>年实习情况</a:t>
            </a:r>
            <a:endParaRPr lang="en-US" altLang="zh-CN" sz="1400" b="1"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主要来源院校：华中科技大学、南京大学、西安邮电大学、上海理工大学、重庆理工大学等</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en-US" altLang="zh-CN" sz="1400" dirty="0">
                <a:latin typeface="微软雅黑" panose="020B0503020204020204" pitchFamily="34" charset="-122"/>
                <a:ea typeface="微软雅黑" panose="020B0503020204020204" pitchFamily="34" charset="-122"/>
              </a:rPr>
              <a:t>24</a:t>
            </a:r>
            <a:r>
              <a:rPr lang="zh-CN" altLang="en-US" sz="1400" dirty="0">
                <a:latin typeface="微软雅黑" panose="020B0503020204020204" pitchFamily="34" charset="-122"/>
                <a:ea typeface="微软雅黑" panose="020B0503020204020204" pitchFamily="34" charset="-122"/>
              </a:rPr>
              <a:t>年报名</a:t>
            </a:r>
            <a:r>
              <a:rPr lang="en-US" altLang="zh-CN" sz="1400" dirty="0">
                <a:latin typeface="微软雅黑" panose="020B0503020204020204" pitchFamily="34" charset="-122"/>
                <a:ea typeface="微软雅黑" panose="020B0503020204020204" pitchFamily="34" charset="-122"/>
              </a:rPr>
              <a:t>58</a:t>
            </a:r>
            <a:r>
              <a:rPr lang="zh-CN" altLang="en-US" sz="1400" dirty="0">
                <a:latin typeface="微软雅黑" panose="020B0503020204020204" pitchFamily="34" charset="-122"/>
                <a:ea typeface="微软雅黑" panose="020B0503020204020204" pitchFamily="34" charset="-122"/>
              </a:rPr>
              <a:t>人</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总出题数量</a:t>
            </a:r>
            <a:r>
              <a:rPr lang="en-US" altLang="zh-CN" sz="1400" dirty="0">
                <a:latin typeface="微软雅黑" panose="020B0503020204020204" pitchFamily="34" charset="-122"/>
                <a:ea typeface="微软雅黑" panose="020B0503020204020204" pitchFamily="34" charset="-122"/>
              </a:rPr>
              <a:t>42</a:t>
            </a:r>
            <a:r>
              <a:rPr lang="zh-CN" altLang="en-US" sz="1400" dirty="0">
                <a:latin typeface="微软雅黑" panose="020B0503020204020204" pitchFamily="34" charset="-122"/>
                <a:ea typeface="微软雅黑" panose="020B0503020204020204" pitchFamily="34" charset="-122"/>
              </a:rPr>
              <a:t>个，已领取</a:t>
            </a:r>
            <a:r>
              <a:rPr lang="en-US" altLang="zh-CN" sz="1400" dirty="0">
                <a:latin typeface="微软雅黑" panose="020B0503020204020204" pitchFamily="34" charset="-122"/>
                <a:ea typeface="微软雅黑" panose="020B0503020204020204" pitchFamily="34" charset="-122"/>
              </a:rPr>
              <a:t>23</a:t>
            </a:r>
            <a:r>
              <a:rPr lang="zh-CN" altLang="en-US" sz="1400" dirty="0">
                <a:latin typeface="微软雅黑" panose="020B0503020204020204" pitchFamily="34" charset="-122"/>
                <a:ea typeface="微软雅黑" panose="020B0503020204020204" pitchFamily="34" charset="-122"/>
              </a:rPr>
              <a:t>个，完成</a:t>
            </a:r>
            <a:r>
              <a:rPr lang="en-US" altLang="zh-CN" sz="1400" dirty="0">
                <a:latin typeface="微软雅黑" panose="020B0503020204020204" pitchFamily="34" charset="-122"/>
                <a:ea typeface="微软雅黑" panose="020B0503020204020204" pitchFamily="34" charset="-122"/>
              </a:rPr>
              <a:t>10</a:t>
            </a:r>
            <a:r>
              <a:rPr lang="zh-CN" altLang="en-US" sz="1400" dirty="0">
                <a:latin typeface="微软雅黑" panose="020B0503020204020204" pitchFamily="34" charset="-122"/>
                <a:ea typeface="微软雅黑" panose="020B0503020204020204" pitchFamily="34" charset="-122"/>
              </a:rPr>
              <a:t>个</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en-US" altLang="zh-CN" sz="1400" dirty="0">
                <a:latin typeface="微软雅黑" panose="020B0503020204020204" pitchFamily="34" charset="-122"/>
                <a:ea typeface="微软雅黑" panose="020B0503020204020204" pitchFamily="34" charset="-122"/>
              </a:rPr>
              <a:t>PR</a:t>
            </a:r>
            <a:r>
              <a:rPr lang="zh-CN" altLang="en-US" sz="1400" dirty="0">
                <a:latin typeface="微软雅黑" panose="020B0503020204020204" pitchFamily="34" charset="-122"/>
                <a:ea typeface="微软雅黑" panose="020B0503020204020204" pitchFamily="34" charset="-122"/>
              </a:rPr>
              <a:t>总共提交</a:t>
            </a:r>
            <a:r>
              <a:rPr lang="en-US" altLang="zh-CN" sz="1400" dirty="0">
                <a:latin typeface="微软雅黑" panose="020B0503020204020204" pitchFamily="34" charset="-122"/>
                <a:ea typeface="微软雅黑" panose="020B0503020204020204" pitchFamily="34" charset="-122"/>
              </a:rPr>
              <a:t>63</a:t>
            </a:r>
            <a:r>
              <a:rPr lang="zh-CN" altLang="en-US" sz="1400" dirty="0">
                <a:latin typeface="微软雅黑" panose="020B0503020204020204" pitchFamily="34" charset="-122"/>
                <a:ea typeface="微软雅黑" panose="020B0503020204020204" pitchFamily="34" charset="-122"/>
              </a:rPr>
              <a:t>，合并</a:t>
            </a:r>
            <a:r>
              <a:rPr lang="en-US" altLang="zh-CN" sz="1400" dirty="0">
                <a:latin typeface="微软雅黑" panose="020B0503020204020204" pitchFamily="34" charset="-122"/>
                <a:ea typeface="微软雅黑" panose="020B0503020204020204" pitchFamily="34" charset="-122"/>
              </a:rPr>
              <a:t>30</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issue+</a:t>
            </a:r>
            <a:r>
              <a:rPr lang="zh-CN" altLang="en-US" sz="1400" dirty="0">
                <a:latin typeface="微软雅黑" panose="020B0503020204020204" pitchFamily="34" charset="-122"/>
                <a:ea typeface="微软雅黑" panose="020B0503020204020204" pitchFamily="34" charset="-122"/>
              </a:rPr>
              <a:t>评论</a:t>
            </a:r>
            <a:r>
              <a:rPr lang="en-US" altLang="zh-CN" sz="1400" dirty="0">
                <a:latin typeface="微软雅黑" panose="020B0503020204020204" pitchFamily="34" charset="-122"/>
                <a:ea typeface="微软雅黑" panose="020B0503020204020204" pitchFamily="34" charset="-122"/>
              </a:rPr>
              <a:t>201</a:t>
            </a:r>
          </a:p>
          <a:p>
            <a:pPr marL="11113" indent="0">
              <a:lnSpc>
                <a:spcPct val="150000"/>
              </a:lnSpc>
              <a:buFont typeface="Arial" panose="020B0604020202020204" pitchFamily="34" charset="0"/>
              <a:buNone/>
            </a:pPr>
            <a:endParaRPr lang="en-US" altLang="zh-CN" sz="14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2520F836-882E-0790-D564-F1C0E6C4C334}"/>
              </a:ext>
            </a:extLst>
          </p:cNvPr>
          <p:cNvPicPr>
            <a:picLocks noChangeAspect="1"/>
          </p:cNvPicPr>
          <p:nvPr/>
        </p:nvPicPr>
        <p:blipFill>
          <a:blip r:embed="rId2"/>
          <a:stretch>
            <a:fillRect/>
          </a:stretch>
        </p:blipFill>
        <p:spPr>
          <a:xfrm>
            <a:off x="663070" y="1900564"/>
            <a:ext cx="4907274" cy="2013873"/>
          </a:xfrm>
          <a:prstGeom prst="rect">
            <a:avLst/>
          </a:prstGeom>
        </p:spPr>
      </p:pic>
      <p:grpSp>
        <p:nvGrpSpPr>
          <p:cNvPr id="62" name="组合 61">
            <a:extLst>
              <a:ext uri="{FF2B5EF4-FFF2-40B4-BE49-F238E27FC236}">
                <a16:creationId xmlns:a16="http://schemas.microsoft.com/office/drawing/2014/main" id="{8D45F850-89ED-F5BC-9C1B-A9D216A07F42}"/>
              </a:ext>
            </a:extLst>
          </p:cNvPr>
          <p:cNvGrpSpPr/>
          <p:nvPr/>
        </p:nvGrpSpPr>
        <p:grpSpPr>
          <a:xfrm>
            <a:off x="533866" y="4607085"/>
            <a:ext cx="6552321" cy="1048699"/>
            <a:chOff x="533866" y="4607085"/>
            <a:chExt cx="6552321" cy="1048699"/>
          </a:xfrm>
        </p:grpSpPr>
        <p:sp>
          <p:nvSpPr>
            <p:cNvPr id="53" name="文本框 52">
              <a:extLst>
                <a:ext uri="{FF2B5EF4-FFF2-40B4-BE49-F238E27FC236}">
                  <a16:creationId xmlns:a16="http://schemas.microsoft.com/office/drawing/2014/main" id="{1223423B-CC15-7A7D-8F43-5FC248885CFC}"/>
                </a:ext>
              </a:extLst>
            </p:cNvPr>
            <p:cNvSpPr txBox="1"/>
            <p:nvPr/>
          </p:nvSpPr>
          <p:spPr>
            <a:xfrm>
              <a:off x="5988848" y="4679655"/>
              <a:ext cx="1097339" cy="307777"/>
            </a:xfrm>
            <a:prstGeom prst="rect">
              <a:avLst/>
            </a:prstGeom>
            <a:noFill/>
          </p:spPr>
          <p:txBody>
            <a:bodyPr wrap="square" rtlCol="0">
              <a:spAutoFit/>
            </a:bodyPr>
            <a:lstStyle/>
            <a:p>
              <a:r>
                <a:rPr kumimoji="1" lang="en-US" altLang="zh-CN" sz="1400" b="1" i="1" dirty="0">
                  <a:latin typeface="Microsoft YaHei" panose="020B0503020204020204" pitchFamily="34" charset="-122"/>
                  <a:ea typeface="Microsoft YaHei" panose="020B0503020204020204" pitchFamily="34" charset="-122"/>
                </a:rPr>
                <a:t>fork</a:t>
              </a:r>
              <a:endParaRPr kumimoji="1" lang="zh-CN" altLang="en-US" sz="1400" b="1" i="1" dirty="0">
                <a:latin typeface="Microsoft YaHei" panose="020B0503020204020204" pitchFamily="34" charset="-122"/>
                <a:ea typeface="Microsoft YaHei" panose="020B0503020204020204" pitchFamily="34" charset="-122"/>
              </a:endParaRPr>
            </a:p>
          </p:txBody>
        </p:sp>
        <p:grpSp>
          <p:nvGrpSpPr>
            <p:cNvPr id="60" name="组合 59">
              <a:extLst>
                <a:ext uri="{FF2B5EF4-FFF2-40B4-BE49-F238E27FC236}">
                  <a16:creationId xmlns:a16="http://schemas.microsoft.com/office/drawing/2014/main" id="{A6C1EF9E-2161-1D0D-732A-790B1F52CBD5}"/>
                </a:ext>
              </a:extLst>
            </p:cNvPr>
            <p:cNvGrpSpPr/>
            <p:nvPr/>
          </p:nvGrpSpPr>
          <p:grpSpPr>
            <a:xfrm>
              <a:off x="533866" y="4607085"/>
              <a:ext cx="6185432" cy="1048699"/>
              <a:chOff x="4941480" y="2320407"/>
              <a:chExt cx="6185432" cy="1048699"/>
            </a:xfrm>
          </p:grpSpPr>
          <p:cxnSp>
            <p:nvCxnSpPr>
              <p:cNvPr id="9" name="直线连接符 8">
                <a:extLst>
                  <a:ext uri="{FF2B5EF4-FFF2-40B4-BE49-F238E27FC236}">
                    <a16:creationId xmlns:a16="http://schemas.microsoft.com/office/drawing/2014/main" id="{49FA4E54-89B6-5723-E841-B7A63935D291}"/>
                  </a:ext>
                </a:extLst>
              </p:cNvPr>
              <p:cNvCxnSpPr>
                <a:cxnSpLocks/>
              </p:cNvCxnSpPr>
              <p:nvPr/>
            </p:nvCxnSpPr>
            <p:spPr>
              <a:xfrm>
                <a:off x="5068291" y="2320407"/>
                <a:ext cx="597642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线连接符 9">
                <a:extLst>
                  <a:ext uri="{FF2B5EF4-FFF2-40B4-BE49-F238E27FC236}">
                    <a16:creationId xmlns:a16="http://schemas.microsoft.com/office/drawing/2014/main" id="{614EA2AC-30F0-0AD1-8752-C9EA8E5E6744}"/>
                  </a:ext>
                </a:extLst>
              </p:cNvPr>
              <p:cNvCxnSpPr>
                <a:cxnSpLocks/>
              </p:cNvCxnSpPr>
              <p:nvPr/>
            </p:nvCxnSpPr>
            <p:spPr>
              <a:xfrm>
                <a:off x="5068291" y="2780519"/>
                <a:ext cx="5976428"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DB6BDA52-25C1-92AC-F15C-72D614815410}"/>
                  </a:ext>
                </a:extLst>
              </p:cNvPr>
              <p:cNvCxnSpPr>
                <a:cxnSpLocks/>
              </p:cNvCxnSpPr>
              <p:nvPr/>
            </p:nvCxnSpPr>
            <p:spPr>
              <a:xfrm>
                <a:off x="4941480" y="3290674"/>
                <a:ext cx="6185432" cy="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D10DD576-C9CA-1680-17D4-7090849461F3}"/>
                  </a:ext>
                </a:extLst>
              </p:cNvPr>
              <p:cNvSpPr txBox="1"/>
              <p:nvPr/>
            </p:nvSpPr>
            <p:spPr>
              <a:xfrm>
                <a:off x="5068291" y="2845886"/>
                <a:ext cx="773855" cy="523220"/>
              </a:xfrm>
              <a:prstGeom prst="rect">
                <a:avLst/>
              </a:prstGeom>
              <a:noFill/>
            </p:spPr>
            <p:txBody>
              <a:bodyPr wrap="square" rtlCol="0">
                <a:spAutoFit/>
              </a:bodyPr>
              <a:lstStyle/>
              <a:p>
                <a:r>
                  <a:rPr kumimoji="1" lang="en-US" altLang="zh-CN" sz="1400" b="1" i="1" dirty="0">
                    <a:latin typeface="Microsoft YaHei" panose="020B0503020204020204" pitchFamily="34" charset="-122"/>
                    <a:ea typeface="Microsoft YaHei" panose="020B0503020204020204" pitchFamily="34" charset="-122"/>
                  </a:rPr>
                  <a:t>2021-2024</a:t>
                </a:r>
                <a:endParaRPr kumimoji="1" lang="zh-CN" altLang="en-US" sz="1400" b="1" i="1" dirty="0">
                  <a:latin typeface="Microsoft YaHei" panose="020B0503020204020204" pitchFamily="34" charset="-122"/>
                  <a:ea typeface="Microsoft YaHei" panose="020B0503020204020204" pitchFamily="34" charset="-122"/>
                </a:endParaRPr>
              </a:p>
            </p:txBody>
          </p:sp>
          <p:sp>
            <p:nvSpPr>
              <p:cNvPr id="20" name="矩形 19">
                <a:extLst>
                  <a:ext uri="{FF2B5EF4-FFF2-40B4-BE49-F238E27FC236}">
                    <a16:creationId xmlns:a16="http://schemas.microsoft.com/office/drawing/2014/main" id="{AC8B7C10-57A1-AB1C-5BC6-34AF34E2323F}"/>
                  </a:ext>
                </a:extLst>
              </p:cNvPr>
              <p:cNvSpPr/>
              <p:nvPr/>
            </p:nvSpPr>
            <p:spPr>
              <a:xfrm>
                <a:off x="5154345" y="3052938"/>
                <a:ext cx="473646" cy="105254"/>
              </a:xfrm>
              <a:prstGeom prst="rect">
                <a:avLst/>
              </a:prstGeom>
              <a:solidFill>
                <a:schemeClr val="accent2">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F4C6A0C0-2D09-8806-3A6F-C8A7F40ACC8B}"/>
                  </a:ext>
                </a:extLst>
              </p:cNvPr>
              <p:cNvSpPr txBox="1"/>
              <p:nvPr/>
            </p:nvSpPr>
            <p:spPr>
              <a:xfrm>
                <a:off x="6188174" y="2979448"/>
                <a:ext cx="773855" cy="307777"/>
              </a:xfrm>
              <a:prstGeom prst="rect">
                <a:avLst/>
              </a:prstGeom>
              <a:noFill/>
            </p:spPr>
            <p:txBody>
              <a:bodyPr wrap="square" rtlCol="0">
                <a:spAutoFit/>
              </a:bodyPr>
              <a:lstStyle/>
              <a:p>
                <a:r>
                  <a:rPr kumimoji="1" lang="en-US" altLang="zh-CN" sz="1400" b="1" dirty="0">
                    <a:latin typeface="Microsoft YaHei" panose="020B0503020204020204" pitchFamily="34" charset="-122"/>
                    <a:ea typeface="Microsoft YaHei" panose="020B0503020204020204" pitchFamily="34" charset="-122"/>
                  </a:rPr>
                  <a:t>571</a:t>
                </a:r>
                <a:endParaRPr kumimoji="1" lang="zh-CN" altLang="en-US" sz="1400" b="1" dirty="0">
                  <a:latin typeface="Microsoft YaHei" panose="020B0503020204020204" pitchFamily="34" charset="-122"/>
                  <a:ea typeface="Microsoft YaHei" panose="020B0503020204020204" pitchFamily="34" charset="-122"/>
                </a:endParaRPr>
              </a:p>
            </p:txBody>
          </p:sp>
          <p:sp>
            <p:nvSpPr>
              <p:cNvPr id="30" name="文本框 29">
                <a:extLst>
                  <a:ext uri="{FF2B5EF4-FFF2-40B4-BE49-F238E27FC236}">
                    <a16:creationId xmlns:a16="http://schemas.microsoft.com/office/drawing/2014/main" id="{74BD4DB7-8442-8784-D907-ECF8FAAE3636}"/>
                  </a:ext>
                </a:extLst>
              </p:cNvPr>
              <p:cNvSpPr txBox="1"/>
              <p:nvPr/>
            </p:nvSpPr>
            <p:spPr>
              <a:xfrm>
                <a:off x="7298030" y="2979448"/>
                <a:ext cx="773856" cy="307777"/>
              </a:xfrm>
              <a:prstGeom prst="rect">
                <a:avLst/>
              </a:prstGeom>
              <a:noFill/>
            </p:spPr>
            <p:txBody>
              <a:bodyPr wrap="square" rtlCol="0">
                <a:spAutoFit/>
              </a:bodyPr>
              <a:lstStyle/>
              <a:p>
                <a:r>
                  <a:rPr kumimoji="1" lang="en-US" altLang="zh-CN" sz="1400" b="1" dirty="0">
                    <a:latin typeface="Microsoft YaHei" panose="020B0503020204020204" pitchFamily="34" charset="-122"/>
                    <a:ea typeface="Microsoft YaHei" panose="020B0503020204020204" pitchFamily="34" charset="-122"/>
                  </a:rPr>
                  <a:t>354</a:t>
                </a:r>
                <a:endParaRPr kumimoji="1" lang="zh-CN" altLang="en-US" sz="1400" b="1" dirty="0">
                  <a:latin typeface="Microsoft YaHei" panose="020B0503020204020204" pitchFamily="34" charset="-122"/>
                  <a:ea typeface="Microsoft YaHei" panose="020B0503020204020204" pitchFamily="34" charset="-122"/>
                </a:endParaRPr>
              </a:p>
            </p:txBody>
          </p:sp>
          <p:sp>
            <p:nvSpPr>
              <p:cNvPr id="35" name="文本框 34">
                <a:extLst>
                  <a:ext uri="{FF2B5EF4-FFF2-40B4-BE49-F238E27FC236}">
                    <a16:creationId xmlns:a16="http://schemas.microsoft.com/office/drawing/2014/main" id="{7440C374-5EE1-719F-C22B-B509700159B0}"/>
                  </a:ext>
                </a:extLst>
              </p:cNvPr>
              <p:cNvSpPr txBox="1"/>
              <p:nvPr/>
            </p:nvSpPr>
            <p:spPr>
              <a:xfrm>
                <a:off x="8462853" y="2979448"/>
                <a:ext cx="773855" cy="307777"/>
              </a:xfrm>
              <a:prstGeom prst="rect">
                <a:avLst/>
              </a:prstGeom>
              <a:noFill/>
            </p:spPr>
            <p:txBody>
              <a:bodyPr wrap="square" rtlCol="0">
                <a:spAutoFit/>
              </a:bodyPr>
              <a:lstStyle/>
              <a:p>
                <a:r>
                  <a:rPr kumimoji="1" lang="en-US" altLang="zh-CN" sz="1400" b="1" dirty="0">
                    <a:latin typeface="Microsoft YaHei" panose="020B0503020204020204" pitchFamily="34" charset="-122"/>
                    <a:ea typeface="Microsoft YaHei" panose="020B0503020204020204" pitchFamily="34" charset="-122"/>
                  </a:rPr>
                  <a:t>103</a:t>
                </a:r>
                <a:endParaRPr kumimoji="1" lang="zh-CN" altLang="en-US" sz="1400" b="1" dirty="0">
                  <a:latin typeface="Microsoft YaHei" panose="020B0503020204020204" pitchFamily="34" charset="-122"/>
                  <a:ea typeface="Microsoft YaHei" panose="020B0503020204020204" pitchFamily="34" charset="-122"/>
                </a:endParaRPr>
              </a:p>
            </p:txBody>
          </p:sp>
          <p:sp>
            <p:nvSpPr>
              <p:cNvPr id="40" name="文本框 39">
                <a:extLst>
                  <a:ext uri="{FF2B5EF4-FFF2-40B4-BE49-F238E27FC236}">
                    <a16:creationId xmlns:a16="http://schemas.microsoft.com/office/drawing/2014/main" id="{75F50005-C1AA-19D4-583D-6B444A0C3B6C}"/>
                  </a:ext>
                </a:extLst>
              </p:cNvPr>
              <p:cNvSpPr txBox="1"/>
              <p:nvPr/>
            </p:nvSpPr>
            <p:spPr>
              <a:xfrm>
                <a:off x="6086829" y="2395453"/>
                <a:ext cx="773855" cy="307777"/>
              </a:xfrm>
              <a:prstGeom prst="rect">
                <a:avLst/>
              </a:prstGeom>
              <a:noFill/>
            </p:spPr>
            <p:txBody>
              <a:bodyPr wrap="square" rtlCol="0">
                <a:spAutoFit/>
              </a:bodyPr>
              <a:lstStyle/>
              <a:p>
                <a:r>
                  <a:rPr kumimoji="1" lang="en-US" altLang="zh-CN" sz="1400" b="1" i="1" dirty="0" err="1">
                    <a:latin typeface="Microsoft YaHei" panose="020B0503020204020204" pitchFamily="34" charset="-122"/>
                    <a:ea typeface="Microsoft YaHei" panose="020B0503020204020204" pitchFamily="34" charset="-122"/>
                  </a:rPr>
                  <a:t>Pr</a:t>
                </a:r>
                <a:r>
                  <a:rPr kumimoji="1" lang="zh-CN" altLang="en-US" sz="1400" b="1" i="1" dirty="0">
                    <a:latin typeface="Microsoft YaHei" panose="020B0503020204020204" pitchFamily="34" charset="-122"/>
                    <a:ea typeface="Microsoft YaHei" panose="020B0503020204020204" pitchFamily="34" charset="-122"/>
                  </a:rPr>
                  <a:t>提交</a:t>
                </a:r>
              </a:p>
            </p:txBody>
          </p:sp>
          <p:sp>
            <p:nvSpPr>
              <p:cNvPr id="41" name="文本框 40">
                <a:extLst>
                  <a:ext uri="{FF2B5EF4-FFF2-40B4-BE49-F238E27FC236}">
                    <a16:creationId xmlns:a16="http://schemas.microsoft.com/office/drawing/2014/main" id="{A9A196D3-4027-D55A-F3D8-2C44C6316100}"/>
                  </a:ext>
                </a:extLst>
              </p:cNvPr>
              <p:cNvSpPr txBox="1"/>
              <p:nvPr/>
            </p:nvSpPr>
            <p:spPr>
              <a:xfrm>
                <a:off x="7175697" y="2387196"/>
                <a:ext cx="813542" cy="307777"/>
              </a:xfrm>
              <a:prstGeom prst="rect">
                <a:avLst/>
              </a:prstGeom>
              <a:noFill/>
            </p:spPr>
            <p:txBody>
              <a:bodyPr wrap="square" rtlCol="0">
                <a:spAutoFit/>
              </a:bodyPr>
              <a:lstStyle/>
              <a:p>
                <a:r>
                  <a:rPr kumimoji="1" lang="en-US" altLang="zh-CN" sz="1400" b="1" i="1" dirty="0" err="1">
                    <a:latin typeface="Microsoft YaHei" panose="020B0503020204020204" pitchFamily="34" charset="-122"/>
                    <a:ea typeface="Microsoft YaHei" panose="020B0503020204020204" pitchFamily="34" charset="-122"/>
                  </a:rPr>
                  <a:t>Pr</a:t>
                </a:r>
                <a:r>
                  <a:rPr kumimoji="1" lang="zh-CN" altLang="en-US" sz="1400" b="1" i="1" dirty="0">
                    <a:latin typeface="Microsoft YaHei" panose="020B0503020204020204" pitchFamily="34" charset="-122"/>
                    <a:ea typeface="Microsoft YaHei" panose="020B0503020204020204" pitchFamily="34" charset="-122"/>
                  </a:rPr>
                  <a:t>合入</a:t>
                </a:r>
              </a:p>
            </p:txBody>
          </p:sp>
          <p:sp>
            <p:nvSpPr>
              <p:cNvPr id="42" name="文本框 41">
                <a:extLst>
                  <a:ext uri="{FF2B5EF4-FFF2-40B4-BE49-F238E27FC236}">
                    <a16:creationId xmlns:a16="http://schemas.microsoft.com/office/drawing/2014/main" id="{09B18CEF-5D4D-8ADB-B646-197DF15E67BF}"/>
                  </a:ext>
                </a:extLst>
              </p:cNvPr>
              <p:cNvSpPr txBox="1"/>
              <p:nvPr/>
            </p:nvSpPr>
            <p:spPr>
              <a:xfrm>
                <a:off x="8422855" y="2381957"/>
                <a:ext cx="773855" cy="307777"/>
              </a:xfrm>
              <a:prstGeom prst="rect">
                <a:avLst/>
              </a:prstGeom>
              <a:noFill/>
            </p:spPr>
            <p:txBody>
              <a:bodyPr wrap="square" rtlCol="0">
                <a:spAutoFit/>
              </a:bodyPr>
              <a:lstStyle/>
              <a:p>
                <a:r>
                  <a:rPr kumimoji="1" lang="en-US" altLang="zh-CN" sz="1400" b="1" i="1" dirty="0">
                    <a:latin typeface="Microsoft YaHei" panose="020B0503020204020204" pitchFamily="34" charset="-122"/>
                    <a:ea typeface="Microsoft YaHei" panose="020B0503020204020204" pitchFamily="34" charset="-122"/>
                  </a:rPr>
                  <a:t>star</a:t>
                </a:r>
                <a:endParaRPr kumimoji="1" lang="zh-CN" altLang="en-US" sz="1400" b="1" i="1" dirty="0">
                  <a:latin typeface="Microsoft YaHei" panose="020B0503020204020204" pitchFamily="34" charset="-122"/>
                  <a:ea typeface="Microsoft YaHei" panose="020B0503020204020204" pitchFamily="34" charset="-122"/>
                </a:endParaRPr>
              </a:p>
            </p:txBody>
          </p:sp>
          <p:sp>
            <p:nvSpPr>
              <p:cNvPr id="43" name="文本框 42">
                <a:extLst>
                  <a:ext uri="{FF2B5EF4-FFF2-40B4-BE49-F238E27FC236}">
                    <a16:creationId xmlns:a16="http://schemas.microsoft.com/office/drawing/2014/main" id="{B48AE68C-F457-5005-D3D2-EF1F140FCC26}"/>
                  </a:ext>
                </a:extLst>
              </p:cNvPr>
              <p:cNvSpPr txBox="1"/>
              <p:nvPr/>
            </p:nvSpPr>
            <p:spPr>
              <a:xfrm>
                <a:off x="9205691" y="2385406"/>
                <a:ext cx="1097339" cy="307777"/>
              </a:xfrm>
              <a:prstGeom prst="rect">
                <a:avLst/>
              </a:prstGeom>
              <a:noFill/>
            </p:spPr>
            <p:txBody>
              <a:bodyPr wrap="square" rtlCol="0">
                <a:spAutoFit/>
              </a:bodyPr>
              <a:lstStyle/>
              <a:p>
                <a:r>
                  <a:rPr kumimoji="1" lang="en-US" altLang="zh-CN" sz="1400" b="1" i="1" dirty="0">
                    <a:latin typeface="Microsoft YaHei" panose="020B0503020204020204" pitchFamily="34" charset="-122"/>
                    <a:ea typeface="Microsoft YaHei" panose="020B0503020204020204" pitchFamily="34" charset="-122"/>
                  </a:rPr>
                  <a:t>comment</a:t>
                </a:r>
                <a:endParaRPr kumimoji="1" lang="zh-CN" altLang="en-US" sz="1400" b="1" i="1" dirty="0">
                  <a:latin typeface="Microsoft YaHei" panose="020B0503020204020204" pitchFamily="34" charset="-122"/>
                  <a:ea typeface="Microsoft YaHei" panose="020B0503020204020204" pitchFamily="34" charset="-122"/>
                </a:endParaRPr>
              </a:p>
            </p:txBody>
          </p:sp>
          <p:sp>
            <p:nvSpPr>
              <p:cNvPr id="44" name="文本框 43">
                <a:extLst>
                  <a:ext uri="{FF2B5EF4-FFF2-40B4-BE49-F238E27FC236}">
                    <a16:creationId xmlns:a16="http://schemas.microsoft.com/office/drawing/2014/main" id="{D9F0ABDA-B861-680E-32B9-58ED54B3A413}"/>
                  </a:ext>
                </a:extLst>
              </p:cNvPr>
              <p:cNvSpPr txBox="1"/>
              <p:nvPr/>
            </p:nvSpPr>
            <p:spPr>
              <a:xfrm>
                <a:off x="9421445" y="2979448"/>
                <a:ext cx="773855" cy="307777"/>
              </a:xfrm>
              <a:prstGeom prst="rect">
                <a:avLst/>
              </a:prstGeom>
              <a:noFill/>
            </p:spPr>
            <p:txBody>
              <a:bodyPr wrap="square" rtlCol="0">
                <a:spAutoFit/>
              </a:bodyPr>
              <a:lstStyle/>
              <a:p>
                <a:r>
                  <a:rPr kumimoji="1" lang="en-US" altLang="zh-CN" sz="1400" b="1" dirty="0">
                    <a:latin typeface="Microsoft YaHei" panose="020B0503020204020204" pitchFamily="34" charset="-122"/>
                    <a:ea typeface="Microsoft YaHei" panose="020B0503020204020204" pitchFamily="34" charset="-122"/>
                  </a:rPr>
                  <a:t>1636</a:t>
                </a:r>
                <a:endParaRPr kumimoji="1" lang="zh-CN" altLang="en-US" sz="1400" b="1" dirty="0">
                  <a:latin typeface="Microsoft YaHei" panose="020B0503020204020204" pitchFamily="34" charset="-122"/>
                  <a:ea typeface="Microsoft YaHei" panose="020B0503020204020204" pitchFamily="34" charset="-122"/>
                </a:endParaRPr>
              </a:p>
            </p:txBody>
          </p:sp>
          <p:sp>
            <p:nvSpPr>
              <p:cNvPr id="49" name="矩形 48">
                <a:extLst>
                  <a:ext uri="{FF2B5EF4-FFF2-40B4-BE49-F238E27FC236}">
                    <a16:creationId xmlns:a16="http://schemas.microsoft.com/office/drawing/2014/main" id="{978731D6-C2BA-F75B-7843-B8D4E137F31A}"/>
                  </a:ext>
                </a:extLst>
              </p:cNvPr>
              <p:cNvSpPr/>
              <p:nvPr/>
            </p:nvSpPr>
            <p:spPr>
              <a:xfrm>
                <a:off x="6279550" y="2482610"/>
                <a:ext cx="369870" cy="154113"/>
              </a:xfrm>
              <a:prstGeom prst="rect">
                <a:avLst/>
              </a:prstGeom>
              <a:solidFill>
                <a:srgbClr val="00B0F0">
                  <a:alpha val="4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a:extLst>
                  <a:ext uri="{FF2B5EF4-FFF2-40B4-BE49-F238E27FC236}">
                    <a16:creationId xmlns:a16="http://schemas.microsoft.com/office/drawing/2014/main" id="{AEA7C922-6E49-E310-4FF2-74AAB96BC412}"/>
                  </a:ext>
                </a:extLst>
              </p:cNvPr>
              <p:cNvSpPr/>
              <p:nvPr/>
            </p:nvSpPr>
            <p:spPr>
              <a:xfrm>
                <a:off x="7364019" y="2482610"/>
                <a:ext cx="369870" cy="154113"/>
              </a:xfrm>
              <a:prstGeom prst="rect">
                <a:avLst/>
              </a:prstGeom>
              <a:solidFill>
                <a:srgbClr val="00B0F0">
                  <a:alpha val="4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a:extLst>
                  <a:ext uri="{FF2B5EF4-FFF2-40B4-BE49-F238E27FC236}">
                    <a16:creationId xmlns:a16="http://schemas.microsoft.com/office/drawing/2014/main" id="{66BF21BE-A757-0C53-BD24-143167B3BAAF}"/>
                  </a:ext>
                </a:extLst>
              </p:cNvPr>
              <p:cNvSpPr/>
              <p:nvPr/>
            </p:nvSpPr>
            <p:spPr>
              <a:xfrm>
                <a:off x="8534896" y="2482610"/>
                <a:ext cx="369870" cy="154113"/>
              </a:xfrm>
              <a:prstGeom prst="rect">
                <a:avLst/>
              </a:prstGeom>
              <a:solidFill>
                <a:srgbClr val="00B0F0">
                  <a:alpha val="4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a:extLst>
                  <a:ext uri="{FF2B5EF4-FFF2-40B4-BE49-F238E27FC236}">
                    <a16:creationId xmlns:a16="http://schemas.microsoft.com/office/drawing/2014/main" id="{012E41BC-4293-1F92-1C8C-562A83E2835E}"/>
                  </a:ext>
                </a:extLst>
              </p:cNvPr>
              <p:cNvSpPr/>
              <p:nvPr/>
            </p:nvSpPr>
            <p:spPr>
              <a:xfrm>
                <a:off x="9335458" y="2482610"/>
                <a:ext cx="785759" cy="145575"/>
              </a:xfrm>
              <a:prstGeom prst="rect">
                <a:avLst/>
              </a:prstGeom>
              <a:solidFill>
                <a:srgbClr val="00B0F0">
                  <a:alpha val="4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文本框 53">
                <a:extLst>
                  <a:ext uri="{FF2B5EF4-FFF2-40B4-BE49-F238E27FC236}">
                    <a16:creationId xmlns:a16="http://schemas.microsoft.com/office/drawing/2014/main" id="{82AE18A2-22E7-2547-DA2B-ABB65F606251}"/>
                  </a:ext>
                </a:extLst>
              </p:cNvPr>
              <p:cNvSpPr txBox="1"/>
              <p:nvPr/>
            </p:nvSpPr>
            <p:spPr>
              <a:xfrm>
                <a:off x="10468981" y="2979448"/>
                <a:ext cx="551670" cy="307777"/>
              </a:xfrm>
              <a:prstGeom prst="rect">
                <a:avLst/>
              </a:prstGeom>
              <a:noFill/>
            </p:spPr>
            <p:txBody>
              <a:bodyPr wrap="square" rtlCol="0">
                <a:spAutoFit/>
              </a:bodyPr>
              <a:lstStyle/>
              <a:p>
                <a:r>
                  <a:rPr kumimoji="1" lang="en-US" altLang="zh-CN" sz="1400" b="1" dirty="0">
                    <a:latin typeface="Microsoft YaHei" panose="020B0503020204020204" pitchFamily="34" charset="-122"/>
                    <a:ea typeface="Microsoft YaHei" panose="020B0503020204020204" pitchFamily="34" charset="-122"/>
                  </a:rPr>
                  <a:t>422</a:t>
                </a:r>
                <a:endParaRPr kumimoji="1" lang="zh-CN" altLang="en-US" sz="1400" b="1" dirty="0">
                  <a:latin typeface="Microsoft YaHei" panose="020B0503020204020204" pitchFamily="34" charset="-122"/>
                  <a:ea typeface="Microsoft YaHei" panose="020B0503020204020204" pitchFamily="34" charset="-122"/>
                </a:endParaRPr>
              </a:p>
            </p:txBody>
          </p:sp>
          <p:sp>
            <p:nvSpPr>
              <p:cNvPr id="55" name="矩形 54">
                <a:extLst>
                  <a:ext uri="{FF2B5EF4-FFF2-40B4-BE49-F238E27FC236}">
                    <a16:creationId xmlns:a16="http://schemas.microsoft.com/office/drawing/2014/main" id="{1A030302-D730-C29E-CAD6-3CBC33D84DF5}"/>
                  </a:ext>
                </a:extLst>
              </p:cNvPr>
              <p:cNvSpPr/>
              <p:nvPr/>
            </p:nvSpPr>
            <p:spPr>
              <a:xfrm>
                <a:off x="10518785" y="2479161"/>
                <a:ext cx="371822" cy="157562"/>
              </a:xfrm>
              <a:prstGeom prst="rect">
                <a:avLst/>
              </a:prstGeom>
              <a:solidFill>
                <a:srgbClr val="00B0F0">
                  <a:alpha val="4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spTree>
    <p:extLst>
      <p:ext uri="{BB962C8B-B14F-4D97-AF65-F5344CB8AC3E}">
        <p14:creationId xmlns:p14="http://schemas.microsoft.com/office/powerpoint/2010/main" val="139375802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5702</TotalTime>
  <Words>1323</Words>
  <Application>Microsoft Macintosh PowerPoint</Application>
  <PresentationFormat>宽屏</PresentationFormat>
  <Paragraphs>130</Paragraphs>
  <Slides>13</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vt:i4>
      </vt:variant>
    </vt:vector>
  </HeadingPairs>
  <TitlesOfParts>
    <vt:vector size="20" baseType="lpstr">
      <vt:lpstr>等线</vt:lpstr>
      <vt:lpstr>Microsoft YaHei</vt:lpstr>
      <vt:lpstr>Microsoft YaHei</vt:lpstr>
      <vt:lpstr>Source Han Sans CN Regular</vt:lpstr>
      <vt:lpstr>Arial</vt:lpstr>
      <vt:lpstr>Wingdings</vt:lpstr>
      <vt:lpstr>Office 主题​​</vt:lpstr>
      <vt:lpstr>openEuler@开源之夏&amp;开源实习</vt:lpstr>
      <vt:lpstr>PowerPoint 演示文稿</vt:lpstr>
      <vt:lpstr>From 2020 to 2024</vt:lpstr>
      <vt:lpstr>openEuler @ 开源之夏</vt:lpstr>
      <vt:lpstr>开源之夏2024</vt:lpstr>
      <vt:lpstr>openEuler @ 开源之夏</vt:lpstr>
      <vt:lpstr>openEuler @ 开源之夏</vt:lpstr>
      <vt:lpstr>openEuler @ 开源实习</vt:lpstr>
      <vt:lpstr>openEuler @ 开源实习</vt:lpstr>
      <vt:lpstr>点亮开源新星 共筑开源未来</vt:lpstr>
      <vt:lpstr>点亮开源新星</vt:lpstr>
      <vt:lpstr>点亮开源新星 共筑开源未来</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鱼干儿大侠小号</cp:lastModifiedBy>
  <cp:revision>72</cp:revision>
  <dcterms:created xsi:type="dcterms:W3CDTF">2023-10-13T08:11:36Z</dcterms:created>
  <dcterms:modified xsi:type="dcterms:W3CDTF">2024-11-13T06:37:22Z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(3)Pl5FK/vAeNN36ZzOCAIVQo46D+KzoFvIv85UQYAJsBEe9qjmI9vsLY6o6l7UTs7SRDQITG7a
k8XRMF05l+J2k+CgX9BGn8gUGDrMJLgCFylJ1yAyGimJHpOOTgAo4UT38GKFvvbYqRVQnWHC
BoAVhFQg1yhQGv23reE01p8lMl68cRAUggzOiVActFv6QGSu2L7zkducMZ82FDM+Je2Ssvh2
PEVoUXP0+UQnOJOsKq</vt:lpwstr>
  </property>
  <property fmtid="{D5CDD505-2E9C-101B-9397-08002B2CF9AE}" pid="3" name="_2015_ms_pID_7253431">
    <vt:lpwstr>vR1kowiHlwIeFY3y2zZB6mfnbPt74b8oAxFnOpsnz8l1zpWDL9hcEC
Vgk+RuZRZdCcIPt0t3rIpF8XEEdwUMBqLlT4ufAwa0F8IBPIrfPBqqMur3fV2ZkzW4t5FLoc
K4yE7H3SA/u8hsQI+IKOTEKQ7pB+xKawKLHdF7Ur3UjXMnoDgKGtXXk+ogRDGPjtZoByclFP
T4W69NZho5r9bOj2OiqRqA5TXmkuUnpKBelI</vt:lpwstr>
  </property>
  <property fmtid="{D5CDD505-2E9C-101B-9397-08002B2CF9AE}" pid="4" name="_2015_ms_pID_7253432">
    <vt:lpwstr>yw==</vt:lpwstr>
  </property>
</Properties>
</file>